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63" r:id="rId4"/>
    <p:sldId id="265" r:id="rId5"/>
    <p:sldId id="278" r:id="rId6"/>
    <p:sldId id="268" r:id="rId7"/>
    <p:sldId id="269" r:id="rId8"/>
    <p:sldId id="284" r:id="rId9"/>
    <p:sldId id="285" r:id="rId10"/>
    <p:sldId id="288" r:id="rId11"/>
    <p:sldId id="293" r:id="rId12"/>
    <p:sldId id="270" r:id="rId13"/>
    <p:sldId id="281" r:id="rId14"/>
    <p:sldId id="271" r:id="rId15"/>
    <p:sldId id="282" r:id="rId16"/>
    <p:sldId id="272" r:id="rId17"/>
    <p:sldId id="294" r:id="rId18"/>
    <p:sldId id="283" r:id="rId19"/>
    <p:sldId id="273" r:id="rId20"/>
    <p:sldId id="276" r:id="rId21"/>
    <p:sldId id="279" r:id="rId22"/>
    <p:sldId id="280" r:id="rId23"/>
    <p:sldId id="275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if mislam" initials="hm" lastIdx="1" clrIdx="0">
    <p:extLst>
      <p:ext uri="{19B8F6BF-5375-455C-9EA6-DF929625EA0E}">
        <p15:presenceInfo xmlns:p15="http://schemas.microsoft.com/office/powerpoint/2012/main" userId="d89b8d91ba6519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3B5"/>
    <a:srgbClr val="76B4AF"/>
    <a:srgbClr val="F8CBAD"/>
    <a:srgbClr val="76D6FF"/>
    <a:srgbClr val="EFB4B8"/>
    <a:srgbClr val="843C0C"/>
    <a:srgbClr val="73FEFF"/>
    <a:srgbClr val="FF85FF"/>
    <a:srgbClr val="4E394B"/>
    <a:srgbClr val="C89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3" autoAdjust="0"/>
    <p:restoredTop sz="94660"/>
  </p:normalViewPr>
  <p:slideViewPr>
    <p:cSldViewPr snapToGrid="0">
      <p:cViewPr>
        <p:scale>
          <a:sx n="90" d="100"/>
          <a:sy n="90" d="100"/>
        </p:scale>
        <p:origin x="8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61CA-4B4C-41BA-B95C-D7DB6D4DF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EE199-B12B-4639-AC4E-ECB419475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4F661-C41A-4349-87BC-7833F78E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A79C-2A3D-4CEC-98F8-89682EE0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8024F-9E6C-4AD9-A30C-99C3BE51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264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5219-134A-4B9E-ABF1-1C620637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2BC72-7D8E-498E-B114-E3A4942DC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0FECB-FEBB-43F4-9ABD-2522C76A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C0FC8-BF4C-4E45-BF1D-0DF78B45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811AB-3532-4C7E-AB06-866D4A98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488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3A888-F61B-4DD7-961B-7448305CA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66967-149C-4157-99E8-BB70448FB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51C2-81A2-4772-AD61-5A5FD883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7A411-7A9F-4DB1-8BE6-3B9D47D0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A1FA4-8C58-43DF-8072-2DF59A31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270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3735-09BC-46A0-AC7A-16BD3F55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D644-B5F9-4DCC-AC7C-0935D202A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819BC-03B6-4AB1-90A3-C712AF4D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E197-4B7A-4722-A390-B5A9C40A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444A-DA2A-472F-BBE5-C0B8AAE5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598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C577-7649-41A2-8E3D-96AD6306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C123-6030-4041-96D5-340F1B625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B0285-29B4-4319-9462-EF89A4B7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D0B60-CEF4-49FD-9655-1C8A7CEE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32C71-3C6D-4EBB-9F3D-A2992A58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914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6FDD-898B-4C6A-9126-91B1D6EB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259E3-B06A-4542-B013-83C273B61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60DA-0AC4-4E91-A317-D3867A99E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741F9-5D11-495B-A651-95B5A631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F2906-E28A-436A-85F9-8097CC80C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D429-AA45-4541-8E50-73B44A66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9154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D106-88AF-4BC1-9A29-F79D7A72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7F467-8829-4E84-8950-26A162565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8A430-1AE9-40FA-BFCB-33D50D66E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6A10AF-DF09-4737-B336-A6DCCBCCF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29719-BC1B-47E5-90CA-55B56245A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73CDC-D13C-43BF-80C3-7A016C4F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02383-05E6-4CDD-B41B-B2E4BAEF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B309A-C9E6-4D4F-B927-4B1B737E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424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5B5F-0E71-4E60-98A1-11025462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EF10C-1615-4B9F-A4B6-7CB544B3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199A6-387F-4078-BC88-90A42CCA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02699-7642-48FB-BE69-7BC304E3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827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75C28-E9CE-4385-BE53-492C52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6FF1A-5C68-460F-A3BF-F8E28970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2B10-02A7-4AED-87CC-D00068BD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026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1FE1-853E-4D1E-9968-9F1EAA00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F4D0-1167-454B-A5BD-00E6DBE2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1A4A6-9E7B-4365-9086-7286FE88E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CA8AE-4E29-4FFA-9B5E-860AF403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79FA7-17AA-42E4-AF89-7C636E3F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48474-61A1-4909-BFC3-185ADD4C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727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D6D3-90D0-4E09-8566-DEA8436D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860E0-7121-41EF-BE1F-A1FB8D35A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28270-9E20-494E-A0CE-3A014FFF1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3C690-F0DC-4AFA-876D-68FBA57E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35232-6DA6-47E7-BA73-A4D363EB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595EA-4BF5-4E55-A373-1986B266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1563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1B6D6-390D-4A45-B5D2-6653D545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56A9A-565B-438D-AFC5-770A1DB4B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FA35-6104-4D33-AE58-89C3EB377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C8E94-1BF5-4C7A-A5CC-3EE01D7C9F11}" type="datetimeFigureOut">
              <a:rPr lang="en-MY" smtClean="0"/>
              <a:t>18/04/2022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0DB08-098C-4888-AEE7-4673AEF90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4227-D20A-4B59-8AE7-5FA41F734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F8BA8-1340-4D6F-8B3E-07535C09D9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754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jp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jp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JPG"/><Relationship Id="rId35" Type="http://schemas.openxmlformats.org/officeDocument/2006/relationships/image" Target="../media/image34.jpeg"/><Relationship Id="rId8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48.sv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46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5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44.svg"/><Relationship Id="rId27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1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53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3.gif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3.gif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1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53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19.svg"/><Relationship Id="rId26" Type="http://schemas.openxmlformats.org/officeDocument/2006/relationships/image" Target="../media/image48.svg"/><Relationship Id="rId3" Type="http://schemas.openxmlformats.org/officeDocument/2006/relationships/image" Target="../media/image35.png"/><Relationship Id="rId21" Type="http://schemas.openxmlformats.org/officeDocument/2006/relationships/image" Target="../media/image43.png"/><Relationship Id="rId34" Type="http://schemas.openxmlformats.org/officeDocument/2006/relationships/image" Target="../media/image33.jpg"/><Relationship Id="rId7" Type="http://schemas.openxmlformats.org/officeDocument/2006/relationships/image" Target="../media/image37.png"/><Relationship Id="rId12" Type="http://schemas.openxmlformats.org/officeDocument/2006/relationships/image" Target="../media/image13.svg"/><Relationship Id="rId17" Type="http://schemas.openxmlformats.org/officeDocument/2006/relationships/image" Target="../media/image42.png"/><Relationship Id="rId25" Type="http://schemas.openxmlformats.org/officeDocument/2006/relationships/image" Target="../media/image47.png"/><Relationship Id="rId33" Type="http://schemas.openxmlformats.org/officeDocument/2006/relationships/image" Target="../media/image32.jp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3.gif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9.png"/><Relationship Id="rId24" Type="http://schemas.openxmlformats.org/officeDocument/2006/relationships/image" Target="../media/image46.svg"/><Relationship Id="rId32" Type="http://schemas.openxmlformats.org/officeDocument/2006/relationships/image" Target="../media/image31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openxmlformats.org/officeDocument/2006/relationships/image" Target="../media/image27.svg"/><Relationship Id="rId10" Type="http://schemas.openxmlformats.org/officeDocument/2006/relationships/image" Target="../media/image11.svg"/><Relationship Id="rId19" Type="http://schemas.openxmlformats.org/officeDocument/2006/relationships/image" Target="../media/image2.png"/><Relationship Id="rId31" Type="http://schemas.openxmlformats.org/officeDocument/2006/relationships/image" Target="../media/image30.jpg"/><Relationship Id="rId4" Type="http://schemas.openxmlformats.org/officeDocument/2006/relationships/image" Target="../media/image5.svg"/><Relationship Id="rId9" Type="http://schemas.openxmlformats.org/officeDocument/2006/relationships/image" Target="../media/image38.png"/><Relationship Id="rId14" Type="http://schemas.openxmlformats.org/officeDocument/2006/relationships/image" Target="../media/image15.svg"/><Relationship Id="rId22" Type="http://schemas.openxmlformats.org/officeDocument/2006/relationships/image" Target="../media/image44.svg"/><Relationship Id="rId27" Type="http://schemas.openxmlformats.org/officeDocument/2006/relationships/image" Target="../media/image49.png"/><Relationship Id="rId30" Type="http://schemas.openxmlformats.org/officeDocument/2006/relationships/image" Target="../media/image29.JPG"/><Relationship Id="rId35" Type="http://schemas.openxmlformats.org/officeDocument/2006/relationships/image" Target="../media/image34.jpeg"/><Relationship Id="rId8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1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7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73.gi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53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72.gif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52.png"/><Relationship Id="rId30" Type="http://schemas.openxmlformats.org/officeDocument/2006/relationships/image" Target="../media/image71.gi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1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50.png"/><Relationship Id="rId33" Type="http://schemas.openxmlformats.org/officeDocument/2006/relationships/image" Target="../media/image78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7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53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76.pn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52.png"/><Relationship Id="rId30" Type="http://schemas.openxmlformats.org/officeDocument/2006/relationships/image" Target="../media/image75.png"/><Relationship Id="rId8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1.svg"/><Relationship Id="rId39" Type="http://schemas.openxmlformats.org/officeDocument/2006/relationships/image" Target="../media/image89.gif"/><Relationship Id="rId21" Type="http://schemas.openxmlformats.org/officeDocument/2006/relationships/image" Target="../media/image20.png"/><Relationship Id="rId34" Type="http://schemas.openxmlformats.org/officeDocument/2006/relationships/image" Target="../media/image8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50.png"/><Relationship Id="rId33" Type="http://schemas.openxmlformats.org/officeDocument/2006/relationships/image" Target="../media/image83.png"/><Relationship Id="rId38" Type="http://schemas.openxmlformats.org/officeDocument/2006/relationships/image" Target="../media/image88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82.png"/><Relationship Id="rId37" Type="http://schemas.openxmlformats.org/officeDocument/2006/relationships/image" Target="../media/image87.gi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53.svg"/><Relationship Id="rId36" Type="http://schemas.openxmlformats.org/officeDocument/2006/relationships/image" Target="../media/image86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81.pn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52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8" Type="http://schemas.openxmlformats.org/officeDocument/2006/relationships/image" Target="../media/image7.sv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54.svg"/><Relationship Id="rId28" Type="http://schemas.openxmlformats.org/officeDocument/2006/relationships/image" Target="../media/image3.gif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47.png"/><Relationship Id="rId27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48.sv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46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5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44.svg"/><Relationship Id="rId27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51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50.png"/><Relationship Id="rId33" Type="http://schemas.openxmlformats.org/officeDocument/2006/relationships/image" Target="../media/image32.jp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53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jp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52.png"/><Relationship Id="rId30" Type="http://schemas.openxmlformats.org/officeDocument/2006/relationships/image" Target="../media/image29.JPG"/><Relationship Id="rId35" Type="http://schemas.openxmlformats.org/officeDocument/2006/relationships/image" Target="../media/image34.jpeg"/><Relationship Id="rId8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54.svg"/><Relationship Id="rId28" Type="http://schemas.openxmlformats.org/officeDocument/2006/relationships/image" Target="../media/image3.gif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47.png"/><Relationship Id="rId27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3.gif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54.svg"/><Relationship Id="rId28" Type="http://schemas.openxmlformats.org/officeDocument/2006/relationships/image" Target="../media/image3.gif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47.png"/><Relationship Id="rId27" Type="http://schemas.openxmlformats.org/officeDocument/2006/relationships/image" Target="../media/image27.svg"/><Relationship Id="rId30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E7B680F3-96B0-4E73-BF2F-DAA64589C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06358" y="2266568"/>
            <a:ext cx="2372530" cy="933399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E920A0D5-7FCF-48F9-895A-97E2382463C5}"/>
              </a:ext>
            </a:extLst>
          </p:cNvPr>
          <p:cNvSpPr/>
          <p:nvPr/>
        </p:nvSpPr>
        <p:spPr>
          <a:xfrm>
            <a:off x="-4843180" y="-2714263"/>
            <a:ext cx="2508803" cy="2538124"/>
          </a:xfrm>
          <a:prstGeom prst="ellipse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457633E-98D5-4085-84FC-F25C669F1CEA}"/>
              </a:ext>
            </a:extLst>
          </p:cNvPr>
          <p:cNvSpPr/>
          <p:nvPr/>
        </p:nvSpPr>
        <p:spPr>
          <a:xfrm>
            <a:off x="-726759" y="8579944"/>
            <a:ext cx="7486707" cy="5032233"/>
          </a:xfrm>
          <a:prstGeom prst="ellipse">
            <a:avLst/>
          </a:prstGeom>
          <a:solidFill>
            <a:srgbClr val="535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8" name="Picture 9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3B20FCCA-C2C7-4660-9A05-781FB1382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6232" y="3291160"/>
            <a:ext cx="2025412" cy="796836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F9DEDB87-4605-4179-B6A5-45970EBB1182}"/>
              </a:ext>
            </a:extLst>
          </p:cNvPr>
          <p:cNvSpPr/>
          <p:nvPr/>
        </p:nvSpPr>
        <p:spPr>
          <a:xfrm>
            <a:off x="3022576" y="-1296553"/>
            <a:ext cx="959258" cy="959258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00" name="Picture 99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EF7F2B36-7C49-4D12-B3E4-6618B84C8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0350" y="2449134"/>
            <a:ext cx="2025412" cy="796836"/>
          </a:xfrm>
          <a:prstGeom prst="rect">
            <a:avLst/>
          </a:prstGeom>
        </p:spPr>
      </p:pic>
      <p:pic>
        <p:nvPicPr>
          <p:cNvPr id="101" name="Picture 100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0B921860-B170-498F-89FC-0DBC49FFE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433226" y="1406311"/>
            <a:ext cx="2372530" cy="9333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CED562-D69C-4962-845D-B99C1E54655F}"/>
              </a:ext>
            </a:extLst>
          </p:cNvPr>
          <p:cNvSpPr/>
          <p:nvPr/>
        </p:nvSpPr>
        <p:spPr>
          <a:xfrm>
            <a:off x="0" y="0"/>
            <a:ext cx="12192000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0F1171-2431-4AD3-9DEB-A3AC1433EC8D}"/>
              </a:ext>
            </a:extLst>
          </p:cNvPr>
          <p:cNvSpPr/>
          <p:nvPr/>
        </p:nvSpPr>
        <p:spPr>
          <a:xfrm>
            <a:off x="-7511655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E3AB34-00F6-4383-8369-887B9291D9EA}"/>
              </a:ext>
            </a:extLst>
          </p:cNvPr>
          <p:cNvSpPr/>
          <p:nvPr/>
        </p:nvSpPr>
        <p:spPr>
          <a:xfrm>
            <a:off x="-4087775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DA1263-28CA-4112-8853-3473B5E05A7B}"/>
              </a:ext>
            </a:extLst>
          </p:cNvPr>
          <p:cNvSpPr/>
          <p:nvPr/>
        </p:nvSpPr>
        <p:spPr>
          <a:xfrm>
            <a:off x="-4424043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D87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CC2084-3E68-48D9-87B3-007C8DD00CD8}"/>
              </a:ext>
            </a:extLst>
          </p:cNvPr>
          <p:cNvGrpSpPr/>
          <p:nvPr/>
        </p:nvGrpSpPr>
        <p:grpSpPr>
          <a:xfrm>
            <a:off x="-1222997" y="653371"/>
            <a:ext cx="545413" cy="333735"/>
            <a:chOff x="4224951" y="3423498"/>
            <a:chExt cx="1270282" cy="7772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E73609A-3409-4A7D-92CA-B3CFAAC323B4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D8ED25-3F63-4FB6-A708-D7E082F5205B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CB59002-8772-4BA2-8B4B-7A67B8DF9FC9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0DD25D-07E0-477E-8860-682D3AF82F06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CB87428-D151-48B1-885E-D323C57405BC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58E7A6-24D4-4A90-BC8F-FF1E864735F4}"/>
              </a:ext>
            </a:extLst>
          </p:cNvPr>
          <p:cNvGrpSpPr/>
          <p:nvPr/>
        </p:nvGrpSpPr>
        <p:grpSpPr>
          <a:xfrm>
            <a:off x="-3460593" y="6006331"/>
            <a:ext cx="881073" cy="539123"/>
            <a:chOff x="4224951" y="3423498"/>
            <a:chExt cx="1270282" cy="77727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430355E-33DB-49D9-95C2-49235AD5DEDE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0BC8974-62EA-4C76-9766-6BD6EDD2A6E8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935B9B-FBDD-4DC8-9C6B-BACE813D3B0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B3E4A4-80D8-4B77-B057-E5FBB6F341AC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313E043-29D6-4D0A-9F5C-9A00867CEEC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44C6AD-B75A-4539-93AC-8D564CD79A7D}"/>
              </a:ext>
            </a:extLst>
          </p:cNvPr>
          <p:cNvGrpSpPr/>
          <p:nvPr/>
        </p:nvGrpSpPr>
        <p:grpSpPr>
          <a:xfrm>
            <a:off x="-4404208" y="6006331"/>
            <a:ext cx="863961" cy="528652"/>
            <a:chOff x="4224951" y="3423498"/>
            <a:chExt cx="1270282" cy="77727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C6EE940-5DAB-4EE5-BB2B-E936E3B16CE9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34AB63-64F9-49AC-A442-17730DA03718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ECE0B70-11E4-46A1-A762-B529166F7C1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FBD931C-ABEE-432E-8F82-BEABCCE4BE62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9E2BC65-A300-42BC-B6B6-E929BD4EA72E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BB401-32CA-4428-BC3A-DD93392922DB}"/>
              </a:ext>
            </a:extLst>
          </p:cNvPr>
          <p:cNvGrpSpPr/>
          <p:nvPr/>
        </p:nvGrpSpPr>
        <p:grpSpPr>
          <a:xfrm flipH="1" flipV="1">
            <a:off x="-930316" y="405803"/>
            <a:ext cx="706656" cy="432398"/>
            <a:chOff x="4224951" y="3423498"/>
            <a:chExt cx="1270282" cy="77727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FA1CE0F-C92C-4A6F-8584-E6A52010160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5ABCB44-EA5F-4ABF-8D5D-130A98316FE4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46DF9B7-5C27-4AF5-A1F1-7FAF73964FB9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418D36A-2CEE-4268-A6E6-A5EC3B7A37B9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2EB6AB0-2D1B-43D9-B69D-700D37770189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B6E588-1720-4DE7-9C1F-0897ED5B99A7}"/>
              </a:ext>
            </a:extLst>
          </p:cNvPr>
          <p:cNvGrpSpPr/>
          <p:nvPr/>
        </p:nvGrpSpPr>
        <p:grpSpPr>
          <a:xfrm flipV="1">
            <a:off x="-1130598" y="4852223"/>
            <a:ext cx="853054" cy="521978"/>
            <a:chOff x="4224951" y="3423498"/>
            <a:chExt cx="1270282" cy="77727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1AB2C6F-CD50-4642-AE55-0DE772C1E580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6376E2-E4B7-4ACA-8243-E785BB87CF2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995C9A4-CDAF-4C93-9301-AE3CF2A7B1E1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BE63BD9-A273-4997-8615-7B891CADAA62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6BD7417-DB1B-4946-AB45-8FD2E3129E89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DEE60B-1D84-4C6B-A3AE-6C6BD63F070B}"/>
              </a:ext>
            </a:extLst>
          </p:cNvPr>
          <p:cNvGrpSpPr/>
          <p:nvPr/>
        </p:nvGrpSpPr>
        <p:grpSpPr>
          <a:xfrm flipH="1" flipV="1">
            <a:off x="-3907735" y="6481126"/>
            <a:ext cx="706656" cy="432398"/>
            <a:chOff x="4224951" y="3423498"/>
            <a:chExt cx="1270282" cy="77727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6058A42-91E2-4AC5-87C1-B59F8A6B7C5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0166C1B-0838-49AA-9AA4-6C4F348CE5A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5D73045-8FC6-4594-919E-1996F8748861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B9AE010-BD7A-4D53-B6DD-18058C2819A0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E59AC5A-0878-4652-A380-B7A460DDA9D3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42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9042AA33-0867-46AB-813F-8453DFAC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6203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0F22424-25D7-468F-9BF5-61B2FFAC60C7}"/>
              </a:ext>
            </a:extLst>
          </p:cNvPr>
          <p:cNvGrpSpPr/>
          <p:nvPr/>
        </p:nvGrpSpPr>
        <p:grpSpPr>
          <a:xfrm>
            <a:off x="-4840373" y="304485"/>
            <a:ext cx="962810" cy="1023360"/>
            <a:chOff x="4224951" y="3423498"/>
            <a:chExt cx="962810" cy="102336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12E3790-2D0F-4A93-BD5C-A8AF488A0770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DE9E4AB-85F4-4C41-99E1-00845531A51A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2C6ADCC-A21F-4DEB-A4E0-C7DF9DCA239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5CA6974-5402-4162-956C-6B3F391EEFAF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8993705-E3DB-4542-9AE1-63765BB7DBC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138690-BBB1-403C-B5B7-B73D10657F7C}"/>
              </a:ext>
            </a:extLst>
          </p:cNvPr>
          <p:cNvGrpSpPr/>
          <p:nvPr/>
        </p:nvGrpSpPr>
        <p:grpSpPr>
          <a:xfrm>
            <a:off x="-1219539" y="138366"/>
            <a:ext cx="545413" cy="333735"/>
            <a:chOff x="4224951" y="3423498"/>
            <a:chExt cx="1270282" cy="77727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66FA53C-E35E-4F4F-A0AD-F71A39E888D0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5B6AA49-A9A3-45B5-B912-9924486E371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74F51A18-271C-4EAD-B1DE-2E2F4C05AE55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6117670-DBA7-4026-B7BC-DB921B5BCD3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8A866839-6C3F-4191-861C-72AA5516143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55" name="Picture 10" descr="320 GIF ideas in 2021 | animation, gif, motion design">
            <a:extLst>
              <a:ext uri="{FF2B5EF4-FFF2-40B4-BE49-F238E27FC236}">
                <a16:creationId xmlns:a16="http://schemas.microsoft.com/office/drawing/2014/main" id="{2B835B61-E233-42CB-BDC1-0524209750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815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CA3506C-701E-476F-B728-F771B90E503D}"/>
              </a:ext>
            </a:extLst>
          </p:cNvPr>
          <p:cNvGrpSpPr/>
          <p:nvPr/>
        </p:nvGrpSpPr>
        <p:grpSpPr>
          <a:xfrm rot="10800000">
            <a:off x="12356940" y="702209"/>
            <a:ext cx="5780665" cy="5717134"/>
            <a:chOff x="3333369" y="382403"/>
            <a:chExt cx="5780665" cy="5717134"/>
          </a:xfrm>
        </p:grpSpPr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5760D9A2-6CED-4595-A598-FA4F5BA96D85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35043815-E7DA-4BFF-983B-CF9F692584A0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ED1F685-B288-4EBE-B14C-6A474435A90B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FFE32BB-A5BD-483A-B2D4-49DD53F21102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21BC573-6C6B-4616-90F6-9B2A1FB81713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6874C5DE-597E-46B9-93AA-D9561E0C906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2CA9AA22-3CC4-4843-8F3A-A374CF977D0C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078FBF83-D4B8-4092-84C9-F596DF85E7A0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D8A1601-143B-4881-974A-0A350D715378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69" name="Graphic 68" descr="Asian Temple with solid fill">
              <a:extLst>
                <a:ext uri="{FF2B5EF4-FFF2-40B4-BE49-F238E27FC236}">
                  <a16:creationId xmlns:a16="http://schemas.microsoft.com/office/drawing/2014/main" id="{13D33A6C-B40E-49F0-B539-2DD44541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Aspiration with solid fill">
              <a:extLst>
                <a:ext uri="{FF2B5EF4-FFF2-40B4-BE49-F238E27FC236}">
                  <a16:creationId xmlns:a16="http://schemas.microsoft.com/office/drawing/2014/main" id="{794A6BAD-C479-4297-9F79-092043307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Astronaut female with solid fill">
              <a:extLst>
                <a:ext uri="{FF2B5EF4-FFF2-40B4-BE49-F238E27FC236}">
                  <a16:creationId xmlns:a16="http://schemas.microsoft.com/office/drawing/2014/main" id="{A30DD68F-2F09-439B-833E-610308EE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72" name="Graphic 71" descr="Bar chart with solid fill">
              <a:extLst>
                <a:ext uri="{FF2B5EF4-FFF2-40B4-BE49-F238E27FC236}">
                  <a16:creationId xmlns:a16="http://schemas.microsoft.com/office/drawing/2014/main" id="{965FCC91-F745-49F9-BB23-1EDCC4C5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73" name="Graphic 72" descr="Binary with solid fill">
              <a:extLst>
                <a:ext uri="{FF2B5EF4-FFF2-40B4-BE49-F238E27FC236}">
                  <a16:creationId xmlns:a16="http://schemas.microsoft.com/office/drawing/2014/main" id="{82F34C35-AC1D-48F0-A1E1-33CAB5F6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74" name="Graphic 73" descr="Blockchain with solid fill">
              <a:extLst>
                <a:ext uri="{FF2B5EF4-FFF2-40B4-BE49-F238E27FC236}">
                  <a16:creationId xmlns:a16="http://schemas.microsoft.com/office/drawing/2014/main" id="{9AA5B1C3-B03E-48A6-91B9-6DE6BCFC3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5" name="Graphic 74" descr="Blueprint with solid fill">
              <a:extLst>
                <a:ext uri="{FF2B5EF4-FFF2-40B4-BE49-F238E27FC236}">
                  <a16:creationId xmlns:a16="http://schemas.microsoft.com/office/drawing/2014/main" id="{6CB9BF98-CCA2-4205-8509-96A0B5A54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6" name="Graphic 75" descr="Books with solid fill">
              <a:extLst>
                <a:ext uri="{FF2B5EF4-FFF2-40B4-BE49-F238E27FC236}">
                  <a16:creationId xmlns:a16="http://schemas.microsoft.com/office/drawing/2014/main" id="{D8A7926F-296B-48AA-90D2-2CD02192D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77" name="Graphic 76" descr="Single gear outline">
            <a:extLst>
              <a:ext uri="{FF2B5EF4-FFF2-40B4-BE49-F238E27FC236}">
                <a16:creationId xmlns:a16="http://schemas.microsoft.com/office/drawing/2014/main" id="{CC66E9CA-5E20-4A72-A87A-91B4F34121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13558543" y="2453419"/>
            <a:ext cx="1539992" cy="1539992"/>
          </a:xfrm>
          <a:prstGeom prst="rect">
            <a:avLst/>
          </a:prstGeom>
        </p:spPr>
      </p:pic>
      <p:pic>
        <p:nvPicPr>
          <p:cNvPr id="78" name="Graphic 77" descr="Single gear with solid fill">
            <a:extLst>
              <a:ext uri="{FF2B5EF4-FFF2-40B4-BE49-F238E27FC236}">
                <a16:creationId xmlns:a16="http://schemas.microsoft.com/office/drawing/2014/main" id="{5BD9AC5A-F34C-4884-99D0-2F6F867031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14155763" y="3850994"/>
            <a:ext cx="873153" cy="873153"/>
          </a:xfrm>
          <a:prstGeom prst="rect">
            <a:avLst/>
          </a:prstGeom>
        </p:spPr>
      </p:pic>
      <p:pic>
        <p:nvPicPr>
          <p:cNvPr id="79" name="Graphic 78" descr="Single gear with solid fill">
            <a:extLst>
              <a:ext uri="{FF2B5EF4-FFF2-40B4-BE49-F238E27FC236}">
                <a16:creationId xmlns:a16="http://schemas.microsoft.com/office/drawing/2014/main" id="{846E532C-4A85-449F-8108-27602291F81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800000">
            <a:off x="13244795" y="3445252"/>
            <a:ext cx="1241968" cy="1241968"/>
          </a:xfrm>
          <a:prstGeom prst="rect">
            <a:avLst/>
          </a:prstGeom>
        </p:spPr>
      </p:pic>
      <p:pic>
        <p:nvPicPr>
          <p:cNvPr id="80" name="Graphic 79" descr="Single gear outline">
            <a:extLst>
              <a:ext uri="{FF2B5EF4-FFF2-40B4-BE49-F238E27FC236}">
                <a16:creationId xmlns:a16="http://schemas.microsoft.com/office/drawing/2014/main" id="{1990CB78-77E6-469F-B979-527A6FEE515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0800000">
            <a:off x="14167692" y="1562040"/>
            <a:ext cx="1539992" cy="153999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FBBD4F5-95F3-4B55-A568-1BB589379445}"/>
              </a:ext>
            </a:extLst>
          </p:cNvPr>
          <p:cNvSpPr txBox="1"/>
          <p:nvPr/>
        </p:nvSpPr>
        <p:spPr>
          <a:xfrm>
            <a:off x="2731281" y="1591610"/>
            <a:ext cx="1624163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Ko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E406FCF-E096-485C-973A-8C483B985CA1}"/>
              </a:ext>
            </a:extLst>
          </p:cNvPr>
          <p:cNvSpPr txBox="1"/>
          <p:nvPr/>
        </p:nvSpPr>
        <p:spPr>
          <a:xfrm>
            <a:off x="4187468" y="1591235"/>
            <a:ext cx="1152880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pi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98D93A0-4295-4BB9-B530-2AD311CE4B5A}"/>
              </a:ext>
            </a:extLst>
          </p:cNvPr>
          <p:cNvSpPr txBox="1"/>
          <p:nvPr/>
        </p:nvSpPr>
        <p:spPr>
          <a:xfrm>
            <a:off x="5165045" y="1610890"/>
            <a:ext cx="1252266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m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C9F9CA7-C05E-41C6-A3FC-2F7ACB54760B}"/>
              </a:ext>
            </a:extLst>
          </p:cNvPr>
          <p:cNvSpPr txBox="1"/>
          <p:nvPr/>
        </p:nvSpPr>
        <p:spPr>
          <a:xfrm>
            <a:off x="6279921" y="1619316"/>
            <a:ext cx="846707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o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014993C-F382-4405-A24A-B1BBF26B9835}"/>
              </a:ext>
            </a:extLst>
          </p:cNvPr>
          <p:cNvSpPr txBox="1"/>
          <p:nvPr/>
        </p:nvSpPr>
        <p:spPr>
          <a:xfrm>
            <a:off x="6995257" y="1591235"/>
            <a:ext cx="1144865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n.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8CAA436-04DA-869C-BD11-0A0E1176C806}"/>
              </a:ext>
            </a:extLst>
          </p:cNvPr>
          <p:cNvSpPr txBox="1"/>
          <p:nvPr/>
        </p:nvSpPr>
        <p:spPr>
          <a:xfrm>
            <a:off x="2731281" y="3868858"/>
            <a:ext cx="6183103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Made in Singapore. For Singapore.</a:t>
            </a:r>
            <a:endParaRPr lang="en-MY" sz="28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3AD55F-D5E3-DF2A-4C21-EA2645E78BEE}"/>
              </a:ext>
            </a:extLst>
          </p:cNvPr>
          <p:cNvSpPr txBox="1"/>
          <p:nvPr/>
        </p:nvSpPr>
        <p:spPr>
          <a:xfrm>
            <a:off x="4430861" y="-1488320"/>
            <a:ext cx="3364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The Team</a:t>
            </a:r>
            <a:endParaRPr lang="en-MY" sz="110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sp>
        <p:nvSpPr>
          <p:cNvPr id="96" name="Rectangle: Rounded Corners 3">
            <a:extLst>
              <a:ext uri="{FF2B5EF4-FFF2-40B4-BE49-F238E27FC236}">
                <a16:creationId xmlns:a16="http://schemas.microsoft.com/office/drawing/2014/main" id="{9D36E9F2-35BB-3315-7A1D-9532440A2084}"/>
              </a:ext>
            </a:extLst>
          </p:cNvPr>
          <p:cNvSpPr/>
          <p:nvPr/>
        </p:nvSpPr>
        <p:spPr>
          <a:xfrm>
            <a:off x="4478659" y="8020417"/>
            <a:ext cx="1199781" cy="11288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4" name="Rectangle: Rounded Corners 115">
            <a:extLst>
              <a:ext uri="{FF2B5EF4-FFF2-40B4-BE49-F238E27FC236}">
                <a16:creationId xmlns:a16="http://schemas.microsoft.com/office/drawing/2014/main" id="{EBD488D7-8ECE-7FA5-EE9F-F579663E2850}"/>
              </a:ext>
            </a:extLst>
          </p:cNvPr>
          <p:cNvSpPr/>
          <p:nvPr/>
        </p:nvSpPr>
        <p:spPr>
          <a:xfrm>
            <a:off x="5824271" y="8877908"/>
            <a:ext cx="1199782" cy="1128865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5" name="Rectangle: Rounded Corners 116">
            <a:extLst>
              <a:ext uri="{FF2B5EF4-FFF2-40B4-BE49-F238E27FC236}">
                <a16:creationId xmlns:a16="http://schemas.microsoft.com/office/drawing/2014/main" id="{4E5F7E81-0359-262F-B25E-A2DA0981B209}"/>
              </a:ext>
            </a:extLst>
          </p:cNvPr>
          <p:cNvSpPr/>
          <p:nvPr/>
        </p:nvSpPr>
        <p:spPr>
          <a:xfrm>
            <a:off x="4478660" y="13299055"/>
            <a:ext cx="1199782" cy="1128865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6" name="Rectangle: Rounded Corners 117">
            <a:extLst>
              <a:ext uri="{FF2B5EF4-FFF2-40B4-BE49-F238E27FC236}">
                <a16:creationId xmlns:a16="http://schemas.microsoft.com/office/drawing/2014/main" id="{7B702E7A-622A-69BC-2D57-83BAF5F00120}"/>
              </a:ext>
            </a:extLst>
          </p:cNvPr>
          <p:cNvSpPr/>
          <p:nvPr/>
        </p:nvSpPr>
        <p:spPr>
          <a:xfrm>
            <a:off x="5847433" y="12159024"/>
            <a:ext cx="1199782" cy="1128865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7" name="Rectangle: Rounded Corners 3">
            <a:extLst>
              <a:ext uri="{FF2B5EF4-FFF2-40B4-BE49-F238E27FC236}">
                <a16:creationId xmlns:a16="http://schemas.microsoft.com/office/drawing/2014/main" id="{81901E85-4ECD-18BA-0A32-CDECC38692FF}"/>
              </a:ext>
            </a:extLst>
          </p:cNvPr>
          <p:cNvSpPr/>
          <p:nvPr/>
        </p:nvSpPr>
        <p:spPr>
          <a:xfrm>
            <a:off x="7171046" y="9504437"/>
            <a:ext cx="1199781" cy="1128864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8" name="Rectangle: Rounded Corners 115">
            <a:extLst>
              <a:ext uri="{FF2B5EF4-FFF2-40B4-BE49-F238E27FC236}">
                <a16:creationId xmlns:a16="http://schemas.microsoft.com/office/drawing/2014/main" id="{B3DC860E-FBEA-A88C-3C90-2AF96BD67818}"/>
              </a:ext>
            </a:extLst>
          </p:cNvPr>
          <p:cNvSpPr/>
          <p:nvPr/>
        </p:nvSpPr>
        <p:spPr>
          <a:xfrm>
            <a:off x="8505635" y="10486785"/>
            <a:ext cx="1199782" cy="1128865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9" name="Rectangle: Rounded Corners 116">
            <a:extLst>
              <a:ext uri="{FF2B5EF4-FFF2-40B4-BE49-F238E27FC236}">
                <a16:creationId xmlns:a16="http://schemas.microsoft.com/office/drawing/2014/main" id="{062D61FC-AA31-FC34-918D-B02CE9C31772}"/>
              </a:ext>
            </a:extLst>
          </p:cNvPr>
          <p:cNvSpPr/>
          <p:nvPr/>
        </p:nvSpPr>
        <p:spPr>
          <a:xfrm>
            <a:off x="7171047" y="14006888"/>
            <a:ext cx="1199782" cy="1128865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10" name="Picture 109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EB2E93C1-E866-F24D-A90D-A3A7254F57F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4" y="10546608"/>
            <a:ext cx="1030918" cy="1018546"/>
          </a:xfrm>
          <a:prstGeom prst="roundRect">
            <a:avLst/>
          </a:prstGeom>
        </p:spPr>
      </p:pic>
      <p:pic>
        <p:nvPicPr>
          <p:cNvPr id="111" name="Picture 110" descr="A picture containing grass, outdoor, person, field&#10;&#10;Description automatically generated">
            <a:extLst>
              <a:ext uri="{FF2B5EF4-FFF2-40B4-BE49-F238E27FC236}">
                <a16:creationId xmlns:a16="http://schemas.microsoft.com/office/drawing/2014/main" id="{D2EC684A-FCDB-72B2-F848-E88447054FB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53" y="14059572"/>
            <a:ext cx="1020966" cy="1020966"/>
          </a:xfrm>
          <a:prstGeom prst="roundRect">
            <a:avLst/>
          </a:prstGeom>
        </p:spPr>
      </p:pic>
      <p:pic>
        <p:nvPicPr>
          <p:cNvPr id="112" name="Picture 111" descr="A person posing in front of a large pumpkin statue&#10;&#10;Description automatically generated with low confidence">
            <a:extLst>
              <a:ext uri="{FF2B5EF4-FFF2-40B4-BE49-F238E27FC236}">
                <a16:creationId xmlns:a16="http://schemas.microsoft.com/office/drawing/2014/main" id="{E1367175-2B9C-31FD-CAFB-D26A694EFF9F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0" t="38402" r="7043" b="6699"/>
          <a:stretch/>
        </p:blipFill>
        <p:spPr>
          <a:xfrm>
            <a:off x="7260453" y="9558064"/>
            <a:ext cx="1030911" cy="1007138"/>
          </a:xfrm>
          <a:prstGeom prst="roundRect">
            <a:avLst/>
          </a:prstGeom>
        </p:spPr>
      </p:pic>
      <p:pic>
        <p:nvPicPr>
          <p:cNvPr id="113" name="Picture 112" descr="A picture containing person, person, wall, standing&#10;&#10;Description automatically generated">
            <a:extLst>
              <a:ext uri="{FF2B5EF4-FFF2-40B4-BE49-F238E27FC236}">
                <a16:creationId xmlns:a16="http://schemas.microsoft.com/office/drawing/2014/main" id="{EF642071-3D9B-B7A8-312C-1D0614D27892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14352"/>
          <a:stretch/>
        </p:blipFill>
        <p:spPr>
          <a:xfrm>
            <a:off x="4529498" y="8090283"/>
            <a:ext cx="1085014" cy="979321"/>
          </a:xfrm>
          <a:prstGeom prst="roundRect">
            <a:avLst/>
          </a:prstGeom>
        </p:spPr>
      </p:pic>
      <p:pic>
        <p:nvPicPr>
          <p:cNvPr id="114" name="Picture 1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4AAEB93-2D70-B953-FAAC-AEECA070335F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3" b="13309"/>
          <a:stretch/>
        </p:blipFill>
        <p:spPr>
          <a:xfrm>
            <a:off x="5939880" y="8947774"/>
            <a:ext cx="966605" cy="984221"/>
          </a:xfrm>
          <a:prstGeom prst="roundRect">
            <a:avLst/>
          </a:prstGeom>
        </p:spPr>
      </p:pic>
      <p:pic>
        <p:nvPicPr>
          <p:cNvPr id="115" name="Picture 114" descr="A couple of girls eating ice cream&#10;&#10;Description automatically generated with low confidence">
            <a:extLst>
              <a:ext uri="{FF2B5EF4-FFF2-40B4-BE49-F238E27FC236}">
                <a16:creationId xmlns:a16="http://schemas.microsoft.com/office/drawing/2014/main" id="{02E6902F-0EB5-EC61-E9BD-C6DA06AB7DEE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14"/>
          <a:stretch/>
        </p:blipFill>
        <p:spPr>
          <a:xfrm>
            <a:off x="5945619" y="12235745"/>
            <a:ext cx="996365" cy="975422"/>
          </a:xfrm>
          <a:prstGeom prst="roundRect">
            <a:avLst/>
          </a:prstGeom>
        </p:spPr>
      </p:pic>
      <p:pic>
        <p:nvPicPr>
          <p:cNvPr id="116" name="Picture 115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E1E10BE7-36D0-0289-0A78-BACEE3D470B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59" y="13368510"/>
            <a:ext cx="998128" cy="998128"/>
          </a:xfrm>
          <a:prstGeom prst="round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E74EC3B-AF41-0E58-3842-356374FAD93F}"/>
              </a:ext>
            </a:extLst>
          </p:cNvPr>
          <p:cNvSpPr txBox="1"/>
          <p:nvPr/>
        </p:nvSpPr>
        <p:spPr>
          <a:xfrm>
            <a:off x="4283144" y="10834538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Swapnil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ritannic Bold" panose="020B0903060703020204" pitchFamily="34" charset="77"/>
              </a:rPr>
              <a:t>TEAM LEAD</a:t>
            </a:r>
            <a:endParaRPr lang="en-MY" sz="200" dirty="0">
              <a:solidFill>
                <a:schemeClr val="bg1"/>
              </a:solidFill>
              <a:latin typeface="Britannic Bold" panose="020B0903060703020204" pitchFamily="34" charset="7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BD1C87-3137-1C90-75F3-60E418C1620F}"/>
              </a:ext>
            </a:extLst>
          </p:cNvPr>
          <p:cNvSpPr txBox="1"/>
          <p:nvPr/>
        </p:nvSpPr>
        <p:spPr>
          <a:xfrm>
            <a:off x="5636925" y="11349263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D87259"/>
                </a:solidFill>
                <a:latin typeface="Britannic Bold" panose="020B0903060703020204" pitchFamily="34" charset="77"/>
              </a:rPr>
              <a:t>Ruokun</a:t>
            </a:r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A61727-E74D-615A-1A0A-56CFBA3E4C0C}"/>
              </a:ext>
            </a:extLst>
          </p:cNvPr>
          <p:cNvSpPr txBox="1"/>
          <p:nvPr/>
        </p:nvSpPr>
        <p:spPr>
          <a:xfrm>
            <a:off x="4288145" y="14581562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Charm</a:t>
            </a:r>
          </a:p>
          <a:p>
            <a:pPr algn="ctr"/>
            <a:r>
              <a:rPr lang="en-US" sz="1600" b="1" dirty="0">
                <a:solidFill>
                  <a:srgbClr val="EFB4B8"/>
                </a:solidFill>
                <a:latin typeface="Britannic Bold" panose="020B0903060703020204" pitchFamily="34" charset="77"/>
              </a:rPr>
              <a:t>DESIGN</a:t>
            </a:r>
            <a:endParaRPr lang="en-MY" sz="200" dirty="0">
              <a:solidFill>
                <a:srgbClr val="EFB4B8"/>
              </a:solidFill>
              <a:latin typeface="Britannic Bold" panose="020B0903060703020204" pitchFamily="34" charset="7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7F09D7B-D8D4-27C0-967F-6B28C3DC04D6}"/>
              </a:ext>
            </a:extLst>
          </p:cNvPr>
          <p:cNvSpPr txBox="1"/>
          <p:nvPr/>
        </p:nvSpPr>
        <p:spPr>
          <a:xfrm>
            <a:off x="5665088" y="13951331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Shin Hui </a:t>
            </a:r>
          </a:p>
          <a:p>
            <a:pPr algn="ctr"/>
            <a:r>
              <a:rPr lang="en-US" sz="1600" b="1" dirty="0">
                <a:solidFill>
                  <a:srgbClr val="EFB4B8"/>
                </a:solidFill>
                <a:latin typeface="Britannic Bold" panose="020B0903060703020204" pitchFamily="34" charset="77"/>
              </a:rPr>
              <a:t>DESIGN</a:t>
            </a:r>
            <a:endParaRPr lang="en-MY" sz="200" dirty="0">
              <a:solidFill>
                <a:srgbClr val="EFB4B8"/>
              </a:solidFill>
              <a:latin typeface="Britannic Bold" panose="020B0903060703020204" pitchFamily="34" charset="7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B1011AE-AFCE-DF93-6578-1F6A4D8C802A}"/>
              </a:ext>
            </a:extLst>
          </p:cNvPr>
          <p:cNvSpPr txBox="1"/>
          <p:nvPr/>
        </p:nvSpPr>
        <p:spPr>
          <a:xfrm>
            <a:off x="6975531" y="11992807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 </a:t>
            </a:r>
            <a:r>
              <a:rPr lang="en-US" sz="2000" b="1" dirty="0" err="1">
                <a:solidFill>
                  <a:srgbClr val="D87259"/>
                </a:solidFill>
                <a:latin typeface="Britannic Bold" panose="020B0903060703020204" pitchFamily="34" charset="77"/>
              </a:rPr>
              <a:t>Yuyue</a:t>
            </a:r>
            <a:endParaRPr lang="en-US" sz="2000" b="1" dirty="0">
              <a:solidFill>
                <a:srgbClr val="D87259"/>
              </a:solidFill>
              <a:latin typeface="Britannic Bold" panose="020B0903060703020204" pitchFamily="34" charset="77"/>
            </a:endParaRP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CF8DC4-DCF3-016A-4715-4B77B00A447D}"/>
              </a:ext>
            </a:extLst>
          </p:cNvPr>
          <p:cNvSpPr txBox="1"/>
          <p:nvPr/>
        </p:nvSpPr>
        <p:spPr>
          <a:xfrm>
            <a:off x="8318289" y="13083667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Sean </a:t>
            </a: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695901B-DE43-D28D-3BB2-8D1A2316D711}"/>
              </a:ext>
            </a:extLst>
          </p:cNvPr>
          <p:cNvSpPr txBox="1"/>
          <p:nvPr/>
        </p:nvSpPr>
        <p:spPr>
          <a:xfrm>
            <a:off x="6980532" y="15776358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D87259"/>
                </a:solidFill>
                <a:latin typeface="Britannic Bold" panose="020B0903060703020204" pitchFamily="34" charset="77"/>
              </a:rPr>
              <a:t>Fuguo</a:t>
            </a:r>
            <a:endParaRPr lang="en-US" sz="2000" b="1" dirty="0">
              <a:solidFill>
                <a:srgbClr val="D87259"/>
              </a:solidFill>
              <a:latin typeface="Britannic Bold" panose="020B0903060703020204" pitchFamily="34" charset="77"/>
            </a:endParaRP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581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6D9E294-7D90-ABAF-944D-3D482AF8356F}"/>
              </a:ext>
            </a:extLst>
          </p:cNvPr>
          <p:cNvGrpSpPr/>
          <p:nvPr/>
        </p:nvGrpSpPr>
        <p:grpSpPr>
          <a:xfrm>
            <a:off x="4897119" y="353456"/>
            <a:ext cx="2397762" cy="817215"/>
            <a:chOff x="4271904" y="790838"/>
            <a:chExt cx="5639379" cy="1712293"/>
          </a:xfrm>
        </p:grpSpPr>
        <p:sp>
          <p:nvSpPr>
            <p:cNvPr id="4" name="Rectangle: Rounded Corners 95">
              <a:extLst>
                <a:ext uri="{FF2B5EF4-FFF2-40B4-BE49-F238E27FC236}">
                  <a16:creationId xmlns:a16="http://schemas.microsoft.com/office/drawing/2014/main" id="{653EA165-9D19-FC73-117F-C0BA74D95535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Rectangle: Rounded Corners 1">
              <a:extLst>
                <a:ext uri="{FF2B5EF4-FFF2-40B4-BE49-F238E27FC236}">
                  <a16:creationId xmlns:a16="http://schemas.microsoft.com/office/drawing/2014/main" id="{BD2F0967-5F32-66DD-2837-B31475C223F4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Exploration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3814E6-62E7-5669-B8FB-4DED334D7C41}"/>
              </a:ext>
            </a:extLst>
          </p:cNvPr>
          <p:cNvSpPr/>
          <p:nvPr/>
        </p:nvSpPr>
        <p:spPr>
          <a:xfrm>
            <a:off x="486961" y="1562850"/>
            <a:ext cx="4806832" cy="4784167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F7290-9DE8-3CF3-F00C-AF603748D2FA}"/>
              </a:ext>
            </a:extLst>
          </p:cNvPr>
          <p:cNvSpPr txBox="1"/>
          <p:nvPr/>
        </p:nvSpPr>
        <p:spPr>
          <a:xfrm>
            <a:off x="4149376" y="10884931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Multiplayer.</a:t>
            </a:r>
            <a:endParaRPr lang="en-MY" sz="14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8D9E0D-C2FE-1EC1-4EEE-596C2BDEDC3F}"/>
              </a:ext>
            </a:extLst>
          </p:cNvPr>
          <p:cNvSpPr/>
          <p:nvPr/>
        </p:nvSpPr>
        <p:spPr>
          <a:xfrm>
            <a:off x="887971" y="12676583"/>
            <a:ext cx="5030373" cy="4029075"/>
          </a:xfrm>
          <a:prstGeom prst="roundRect">
            <a:avLst/>
          </a:prstGeom>
          <a:solidFill>
            <a:srgbClr val="637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19C480-74E9-9BFB-E09E-6D38B1EA9737}"/>
              </a:ext>
            </a:extLst>
          </p:cNvPr>
          <p:cNvSpPr/>
          <p:nvPr/>
        </p:nvSpPr>
        <p:spPr>
          <a:xfrm>
            <a:off x="6379399" y="12462271"/>
            <a:ext cx="5085567" cy="4243387"/>
          </a:xfrm>
          <a:prstGeom prst="roundRect">
            <a:avLst/>
          </a:prstGeom>
          <a:solidFill>
            <a:srgbClr val="76B4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411775F-A823-CB8E-73F8-955523F4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24" y="13106205"/>
            <a:ext cx="4228609" cy="315935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CC7F9827-03BF-F9C4-032C-6FF60CE6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71" y="12928628"/>
            <a:ext cx="4134240" cy="33083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74DA222-AC99-20B7-0C49-63ACC1700B98}"/>
              </a:ext>
            </a:extLst>
          </p:cNvPr>
          <p:cNvGrpSpPr/>
          <p:nvPr/>
        </p:nvGrpSpPr>
        <p:grpSpPr>
          <a:xfrm>
            <a:off x="12738171" y="2853085"/>
            <a:ext cx="5012012" cy="817215"/>
            <a:chOff x="4271904" y="790838"/>
            <a:chExt cx="5639379" cy="1712293"/>
          </a:xfrm>
        </p:grpSpPr>
        <p:sp>
          <p:nvSpPr>
            <p:cNvPr id="15" name="Rectangle: Rounded Corners 95">
              <a:extLst>
                <a:ext uri="{FF2B5EF4-FFF2-40B4-BE49-F238E27FC236}">
                  <a16:creationId xmlns:a16="http://schemas.microsoft.com/office/drawing/2014/main" id="{DB4D7BD0-DA0F-50E5-0219-E1BE4C802078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6" name="Rectangle: Rounded Corners 1">
              <a:extLst>
                <a:ext uri="{FF2B5EF4-FFF2-40B4-BE49-F238E27FC236}">
                  <a16:creationId xmlns:a16="http://schemas.microsoft.com/office/drawing/2014/main" id="{98F64FE2-F0FD-9FA8-DFEF-91469DFD22B0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Room character &amp; character selection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7334C6-A1F2-67AF-D873-487BF49B64ED}"/>
              </a:ext>
            </a:extLst>
          </p:cNvPr>
          <p:cNvGrpSpPr/>
          <p:nvPr/>
        </p:nvGrpSpPr>
        <p:grpSpPr>
          <a:xfrm>
            <a:off x="-4306956" y="3918394"/>
            <a:ext cx="2316288" cy="817215"/>
            <a:chOff x="4271904" y="790838"/>
            <a:chExt cx="5639379" cy="1712293"/>
          </a:xfrm>
        </p:grpSpPr>
        <p:sp>
          <p:nvSpPr>
            <p:cNvPr id="18" name="Rectangle: Rounded Corners 95">
              <a:extLst>
                <a:ext uri="{FF2B5EF4-FFF2-40B4-BE49-F238E27FC236}">
                  <a16:creationId xmlns:a16="http://schemas.microsoft.com/office/drawing/2014/main" id="{F8BF09D6-FB8C-ABAB-127D-DD47709C2628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">
              <a:extLst>
                <a:ext uri="{FF2B5EF4-FFF2-40B4-BE49-F238E27FC236}">
                  <a16:creationId xmlns:a16="http://schemas.microsoft.com/office/drawing/2014/main" id="{FC8812F4-D660-F906-00F6-A15A7F6C1967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Chat function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E9392B-8B45-5D9B-6EF8-A43F25A1BCA2}"/>
              </a:ext>
            </a:extLst>
          </p:cNvPr>
          <p:cNvGrpSpPr/>
          <p:nvPr/>
        </p:nvGrpSpPr>
        <p:grpSpPr>
          <a:xfrm>
            <a:off x="13673203" y="3916558"/>
            <a:ext cx="2323261" cy="817215"/>
            <a:chOff x="4271904" y="790838"/>
            <a:chExt cx="5639380" cy="1712293"/>
          </a:xfrm>
        </p:grpSpPr>
        <p:sp>
          <p:nvSpPr>
            <p:cNvPr id="21" name="Rectangle: Rounded Corners 95">
              <a:extLst>
                <a:ext uri="{FF2B5EF4-FFF2-40B4-BE49-F238E27FC236}">
                  <a16:creationId xmlns:a16="http://schemas.microsoft.com/office/drawing/2014/main" id="{C1AA6804-FCD8-E105-1EF6-A0CFCF16FD3B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Rectangle: Rounded Corners 1">
              <a:extLst>
                <a:ext uri="{FF2B5EF4-FFF2-40B4-BE49-F238E27FC236}">
                  <a16:creationId xmlns:a16="http://schemas.microsoft.com/office/drawing/2014/main" id="{6ECA68E6-2631-FA11-7C00-BAE122D08294}"/>
                </a:ext>
              </a:extLst>
            </p:cNvPr>
            <p:cNvSpPr/>
            <p:nvPr/>
          </p:nvSpPr>
          <p:spPr>
            <a:xfrm>
              <a:off x="4271904" y="790838"/>
              <a:ext cx="5639380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Shooting game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1EEBEF-C58D-D360-866A-9AD9AA5AE8D3}"/>
              </a:ext>
            </a:extLst>
          </p:cNvPr>
          <p:cNvGrpSpPr/>
          <p:nvPr/>
        </p:nvGrpSpPr>
        <p:grpSpPr>
          <a:xfrm>
            <a:off x="5558880" y="10252492"/>
            <a:ext cx="2425620" cy="817215"/>
            <a:chOff x="4271904" y="790838"/>
            <a:chExt cx="5639379" cy="1712293"/>
          </a:xfrm>
        </p:grpSpPr>
        <p:sp>
          <p:nvSpPr>
            <p:cNvPr id="24" name="Rectangle: Rounded Corners 95">
              <a:extLst>
                <a:ext uri="{FF2B5EF4-FFF2-40B4-BE49-F238E27FC236}">
                  <a16:creationId xmlns:a16="http://schemas.microsoft.com/office/drawing/2014/main" id="{D9934A64-6C7D-B34C-07C9-27287888857E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1">
              <a:extLst>
                <a:ext uri="{FF2B5EF4-FFF2-40B4-BE49-F238E27FC236}">
                  <a16:creationId xmlns:a16="http://schemas.microsoft.com/office/drawing/2014/main" id="{288FB8D0-1C14-A080-5F87-1C04268F96C0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Results board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4F4C85-C38B-8776-B852-B30BBAC000F8}"/>
              </a:ext>
            </a:extLst>
          </p:cNvPr>
          <p:cNvSpPr txBox="1"/>
          <p:nvPr/>
        </p:nvSpPr>
        <p:spPr>
          <a:xfrm>
            <a:off x="4149376" y="-4198920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Multiplayer.</a:t>
            </a:r>
            <a:endParaRPr lang="en-MY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241405-F137-6705-B48A-51EAE85E95C9}"/>
              </a:ext>
            </a:extLst>
          </p:cNvPr>
          <p:cNvGrpSpPr/>
          <p:nvPr/>
        </p:nvGrpSpPr>
        <p:grpSpPr>
          <a:xfrm>
            <a:off x="-5818297" y="2853085"/>
            <a:ext cx="5012012" cy="817215"/>
            <a:chOff x="4271904" y="790838"/>
            <a:chExt cx="5639379" cy="1712293"/>
          </a:xfrm>
        </p:grpSpPr>
        <p:sp>
          <p:nvSpPr>
            <p:cNvPr id="28" name="Rectangle: Rounded Corners 95">
              <a:extLst>
                <a:ext uri="{FF2B5EF4-FFF2-40B4-BE49-F238E27FC236}">
                  <a16:creationId xmlns:a16="http://schemas.microsoft.com/office/drawing/2014/main" id="{C082C4EE-A468-CCC7-4063-1298126D2277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Rectangle: Rounded Corners 1">
              <a:extLst>
                <a:ext uri="{FF2B5EF4-FFF2-40B4-BE49-F238E27FC236}">
                  <a16:creationId xmlns:a16="http://schemas.microsoft.com/office/drawing/2014/main" id="{6B4DD5A1-417C-DDD8-0EDE-CBED0E35CB5F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Room character &amp; character selection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19737D-52F9-0553-5357-D8C60A3B4FAF}"/>
              </a:ext>
            </a:extLst>
          </p:cNvPr>
          <p:cNvGrpSpPr/>
          <p:nvPr/>
        </p:nvGrpSpPr>
        <p:grpSpPr>
          <a:xfrm>
            <a:off x="-3724989" y="3918394"/>
            <a:ext cx="2316288" cy="817215"/>
            <a:chOff x="4271904" y="790838"/>
            <a:chExt cx="5639379" cy="1712293"/>
          </a:xfrm>
        </p:grpSpPr>
        <p:sp>
          <p:nvSpPr>
            <p:cNvPr id="31" name="Rectangle: Rounded Corners 95">
              <a:extLst>
                <a:ext uri="{FF2B5EF4-FFF2-40B4-BE49-F238E27FC236}">
                  <a16:creationId xmlns:a16="http://schemas.microsoft.com/office/drawing/2014/main" id="{8B41BDD1-42D4-6E8D-6249-2133EB52DBF1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1">
              <a:extLst>
                <a:ext uri="{FF2B5EF4-FFF2-40B4-BE49-F238E27FC236}">
                  <a16:creationId xmlns:a16="http://schemas.microsoft.com/office/drawing/2014/main" id="{999F9960-48D3-B6F6-9AC2-C4C29D2EA480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Chat function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27191C-9A56-8761-3680-F4F80903D5C8}"/>
              </a:ext>
            </a:extLst>
          </p:cNvPr>
          <p:cNvGrpSpPr/>
          <p:nvPr/>
        </p:nvGrpSpPr>
        <p:grpSpPr>
          <a:xfrm>
            <a:off x="13217422" y="3916558"/>
            <a:ext cx="2323261" cy="817215"/>
            <a:chOff x="4271904" y="790838"/>
            <a:chExt cx="5639379" cy="1712293"/>
          </a:xfrm>
        </p:grpSpPr>
        <p:sp>
          <p:nvSpPr>
            <p:cNvPr id="34" name="Rectangle: Rounded Corners 95">
              <a:extLst>
                <a:ext uri="{FF2B5EF4-FFF2-40B4-BE49-F238E27FC236}">
                  <a16:creationId xmlns:a16="http://schemas.microsoft.com/office/drawing/2014/main" id="{6FC3A846-D0B9-024B-8246-3D5568792FD0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5" name="Rectangle: Rounded Corners 1">
              <a:extLst>
                <a:ext uri="{FF2B5EF4-FFF2-40B4-BE49-F238E27FC236}">
                  <a16:creationId xmlns:a16="http://schemas.microsoft.com/office/drawing/2014/main" id="{A1D51691-8C7E-E139-512C-1D1CACE1887D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Shooting game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6980B2-5318-AAB7-C421-8380AE653C1D}"/>
              </a:ext>
            </a:extLst>
          </p:cNvPr>
          <p:cNvGrpSpPr/>
          <p:nvPr/>
        </p:nvGrpSpPr>
        <p:grpSpPr>
          <a:xfrm>
            <a:off x="14074230" y="4969345"/>
            <a:ext cx="2425620" cy="817215"/>
            <a:chOff x="4271904" y="790838"/>
            <a:chExt cx="5639379" cy="1712293"/>
          </a:xfrm>
        </p:grpSpPr>
        <p:sp>
          <p:nvSpPr>
            <p:cNvPr id="37" name="Rectangle: Rounded Corners 95">
              <a:extLst>
                <a:ext uri="{FF2B5EF4-FFF2-40B4-BE49-F238E27FC236}">
                  <a16:creationId xmlns:a16="http://schemas.microsoft.com/office/drawing/2014/main" id="{FF62C042-4A82-C96B-E986-497F6E8B8F6F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1">
              <a:extLst>
                <a:ext uri="{FF2B5EF4-FFF2-40B4-BE49-F238E27FC236}">
                  <a16:creationId xmlns:a16="http://schemas.microsoft.com/office/drawing/2014/main" id="{18FD3C9B-CF80-D4F9-F6E2-146204E1A047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Results board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8FC092-218E-DBDF-4366-9E2DDB01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8" y="2060192"/>
            <a:ext cx="3867134" cy="38582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2B8428D-B191-CEB7-2F99-E147362AEC07}"/>
              </a:ext>
            </a:extLst>
          </p:cNvPr>
          <p:cNvGrpSpPr/>
          <p:nvPr/>
        </p:nvGrpSpPr>
        <p:grpSpPr>
          <a:xfrm>
            <a:off x="3218408" y="5364396"/>
            <a:ext cx="3982632" cy="1107996"/>
            <a:chOff x="4271904" y="790838"/>
            <a:chExt cx="5639379" cy="1712293"/>
          </a:xfrm>
        </p:grpSpPr>
        <p:sp>
          <p:nvSpPr>
            <p:cNvPr id="41" name="Rectangle: Rounded Corners 95">
              <a:extLst>
                <a:ext uri="{FF2B5EF4-FFF2-40B4-BE49-F238E27FC236}">
                  <a16:creationId xmlns:a16="http://schemas.microsoft.com/office/drawing/2014/main" id="{0A488B32-D774-F725-C17E-C271DA9FE00A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1">
              <a:extLst>
                <a:ext uri="{FF2B5EF4-FFF2-40B4-BE49-F238E27FC236}">
                  <a16:creationId xmlns:a16="http://schemas.microsoft.com/office/drawing/2014/main" id="{7657AFDE-D416-0049-B7FD-873D61880845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Connected scenes for a smoother experience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4802BDB-1E86-B982-B2B2-29DB56B737FA}"/>
              </a:ext>
            </a:extLst>
          </p:cNvPr>
          <p:cNvSpPr/>
          <p:nvPr/>
        </p:nvSpPr>
        <p:spPr>
          <a:xfrm>
            <a:off x="7839377" y="1503143"/>
            <a:ext cx="2748392" cy="4243387"/>
          </a:xfrm>
          <a:prstGeom prst="rect">
            <a:avLst/>
          </a:prstGeom>
          <a:solidFill>
            <a:srgbClr val="637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C97CA9FF-B005-F19D-28A6-7B8037E92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95" y="1704022"/>
            <a:ext cx="2909471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CB5DA09-C7ED-01F1-3D6D-4289B2194C89}"/>
              </a:ext>
            </a:extLst>
          </p:cNvPr>
          <p:cNvGrpSpPr/>
          <p:nvPr/>
        </p:nvGrpSpPr>
        <p:grpSpPr>
          <a:xfrm>
            <a:off x="9591654" y="5706201"/>
            <a:ext cx="2248260" cy="640816"/>
            <a:chOff x="4271904" y="790838"/>
            <a:chExt cx="5639379" cy="1712293"/>
          </a:xfrm>
        </p:grpSpPr>
        <p:sp>
          <p:nvSpPr>
            <p:cNvPr id="46" name="Rectangle: Rounded Corners 95">
              <a:extLst>
                <a:ext uri="{FF2B5EF4-FFF2-40B4-BE49-F238E27FC236}">
                  <a16:creationId xmlns:a16="http://schemas.microsoft.com/office/drawing/2014/main" id="{40342AA9-7179-0357-7B37-7D1F4AA8949A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7" name="Rectangle: Rounded Corners 1">
              <a:extLst>
                <a:ext uri="{FF2B5EF4-FFF2-40B4-BE49-F238E27FC236}">
                  <a16:creationId xmlns:a16="http://schemas.microsoft.com/office/drawing/2014/main" id="{3C95CC8F-6E3A-E7E5-CC40-03EF3DFAEA90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Game Guide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70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gle_player_demo_FINAL_cut" descr="single_player_demo_FINAL_cut">
            <a:hlinkClick r:id="" action="ppaction://media"/>
            <a:extLst>
              <a:ext uri="{FF2B5EF4-FFF2-40B4-BE49-F238E27FC236}">
                <a16:creationId xmlns:a16="http://schemas.microsoft.com/office/drawing/2014/main" id="{F83AB832-7D57-E33C-49AE-6267821EA3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val 120">
            <a:extLst>
              <a:ext uri="{FF2B5EF4-FFF2-40B4-BE49-F238E27FC236}">
                <a16:creationId xmlns:a16="http://schemas.microsoft.com/office/drawing/2014/main" id="{4669CE91-6922-46F6-ADDA-BD7A725B317E}"/>
              </a:ext>
            </a:extLst>
          </p:cNvPr>
          <p:cNvSpPr/>
          <p:nvPr/>
        </p:nvSpPr>
        <p:spPr>
          <a:xfrm>
            <a:off x="-4915717" y="5170818"/>
            <a:ext cx="4635884" cy="4690065"/>
          </a:xfrm>
          <a:prstGeom prst="ellipse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B3235E-BB75-4ABB-A9AE-CF06C62AC5FB}"/>
              </a:ext>
            </a:extLst>
          </p:cNvPr>
          <p:cNvSpPr/>
          <p:nvPr/>
        </p:nvSpPr>
        <p:spPr>
          <a:xfrm>
            <a:off x="1025726" y="6303202"/>
            <a:ext cx="7486707" cy="5032233"/>
          </a:xfrm>
          <a:prstGeom prst="ellipse">
            <a:avLst/>
          </a:prstGeom>
          <a:solidFill>
            <a:srgbClr val="535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4A60C04-6570-4DB3-9AD1-583443921FF9}"/>
              </a:ext>
            </a:extLst>
          </p:cNvPr>
          <p:cNvSpPr/>
          <p:nvPr/>
        </p:nvSpPr>
        <p:spPr>
          <a:xfrm>
            <a:off x="-1195263" y="6924533"/>
            <a:ext cx="4341879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362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8CAF02C-B7A5-4B0D-93B5-867067D24311}"/>
              </a:ext>
            </a:extLst>
          </p:cNvPr>
          <p:cNvSpPr/>
          <p:nvPr/>
        </p:nvSpPr>
        <p:spPr>
          <a:xfrm>
            <a:off x="-454921" y="11322151"/>
            <a:ext cx="4951060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4F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F6E9EAE-E29E-46E8-A216-4FB629C576F5}"/>
              </a:ext>
            </a:extLst>
          </p:cNvPr>
          <p:cNvSpPr/>
          <p:nvPr/>
        </p:nvSpPr>
        <p:spPr>
          <a:xfrm>
            <a:off x="-4046907" y="-7470428"/>
            <a:ext cx="14720417" cy="14892459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0" name="Moon 119">
            <a:extLst>
              <a:ext uri="{FF2B5EF4-FFF2-40B4-BE49-F238E27FC236}">
                <a16:creationId xmlns:a16="http://schemas.microsoft.com/office/drawing/2014/main" id="{BFE99BC1-8D74-4E0F-94D8-943CE088870E}"/>
              </a:ext>
            </a:extLst>
          </p:cNvPr>
          <p:cNvSpPr/>
          <p:nvPr/>
        </p:nvSpPr>
        <p:spPr>
          <a:xfrm rot="19800000">
            <a:off x="1820649" y="6054569"/>
            <a:ext cx="940844" cy="1648007"/>
          </a:xfrm>
          <a:prstGeom prst="moon">
            <a:avLst>
              <a:gd name="adj" fmla="val 304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9" name="Picture 118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0DC406BE-7006-424B-94B9-635CC3F6E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7755" y="4198468"/>
            <a:ext cx="2025412" cy="796836"/>
          </a:xfrm>
          <a:prstGeom prst="rect">
            <a:avLst/>
          </a:prstGeom>
        </p:spPr>
      </p:pic>
      <p:pic>
        <p:nvPicPr>
          <p:cNvPr id="118" name="Picture 11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CE1C37F4-D1C5-450B-953A-F1C4FF29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0483" y="3291160"/>
            <a:ext cx="2025412" cy="796836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7C0EF2CD-80F2-4C24-8BD9-2A70FD708F98}"/>
              </a:ext>
            </a:extLst>
          </p:cNvPr>
          <p:cNvSpPr/>
          <p:nvPr/>
        </p:nvSpPr>
        <p:spPr>
          <a:xfrm>
            <a:off x="4395568" y="-6382322"/>
            <a:ext cx="6879437" cy="6959839"/>
          </a:xfrm>
          <a:prstGeom prst="ellipse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E3D33DC-00F7-4121-B74E-A031B5B382C5}"/>
              </a:ext>
            </a:extLst>
          </p:cNvPr>
          <p:cNvSpPr/>
          <p:nvPr/>
        </p:nvSpPr>
        <p:spPr>
          <a:xfrm>
            <a:off x="909997" y="-38944"/>
            <a:ext cx="1585565" cy="1585565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14" name="Picture 113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6F0287B1-7A38-4241-A06B-B7A23F703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37695" y="2642054"/>
            <a:ext cx="1718658" cy="676153"/>
          </a:xfrm>
          <a:prstGeom prst="rect">
            <a:avLst/>
          </a:prstGeom>
        </p:spPr>
      </p:pic>
      <p:pic>
        <p:nvPicPr>
          <p:cNvPr id="115" name="Picture 114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25C62EC1-CDA1-422A-8EB9-AC82CA86F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50" y="1433855"/>
            <a:ext cx="2372530" cy="9333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8C45F4-C4B8-4451-968D-703491137538}"/>
              </a:ext>
            </a:extLst>
          </p:cNvPr>
          <p:cNvSpPr/>
          <p:nvPr/>
        </p:nvSpPr>
        <p:spPr>
          <a:xfrm>
            <a:off x="9972852" y="0"/>
            <a:ext cx="2219148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F5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BEC227C-DAB1-45E9-8CC4-728F4363BE39}"/>
              </a:ext>
            </a:extLst>
          </p:cNvPr>
          <p:cNvSpPr txBox="1"/>
          <p:nvPr/>
        </p:nvSpPr>
        <p:spPr>
          <a:xfrm>
            <a:off x="4149376" y="1327845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Multiplayer.</a:t>
            </a:r>
            <a:endParaRPr lang="en-MY" sz="1400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798640B-DF94-476C-B3D4-60B65CB4DCF6}"/>
              </a:ext>
            </a:extLst>
          </p:cNvPr>
          <p:cNvGrpSpPr/>
          <p:nvPr/>
        </p:nvGrpSpPr>
        <p:grpSpPr>
          <a:xfrm>
            <a:off x="4249277" y="22257936"/>
            <a:ext cx="5639379" cy="1712293"/>
            <a:chOff x="4271904" y="790838"/>
            <a:chExt cx="5639379" cy="1712293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C5877281-EBD5-4D3B-869B-426A0B31F681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1EC0A1A-21F7-4DC9-94FC-B18431B00E79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Some people translate it as “good luck”, or “work hard”, but I would translate it as “hang on in there”, because I think it is the closest in spirit to the original</a:t>
              </a:r>
              <a:endParaRPr lang="en-MY" dirty="0"/>
            </a:p>
          </p:txBody>
        </p:sp>
      </p:grpSp>
      <p:pic>
        <p:nvPicPr>
          <p:cNvPr id="103" name="Picture 10" descr="320 GIF ideas in 2021 | animation, gif, motion design">
            <a:extLst>
              <a:ext uri="{FF2B5EF4-FFF2-40B4-BE49-F238E27FC236}">
                <a16:creationId xmlns:a16="http://schemas.microsoft.com/office/drawing/2014/main" id="{C6D0D3F9-34F8-4CF9-9274-2B0CB66B00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 rot="2700000"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EFB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76" name="Graphic 75" descr="Single gear outline">
            <a:extLst>
              <a:ext uri="{FF2B5EF4-FFF2-40B4-BE49-F238E27FC236}">
                <a16:creationId xmlns:a16="http://schemas.microsoft.com/office/drawing/2014/main" id="{F6FA5E2A-C839-4EB5-90FC-19D944890A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77" name="Graphic 76" descr="Single gear with solid fill">
            <a:extLst>
              <a:ext uri="{FF2B5EF4-FFF2-40B4-BE49-F238E27FC236}">
                <a16:creationId xmlns:a16="http://schemas.microsoft.com/office/drawing/2014/main" id="{596E7BFA-BD64-4E18-9CFA-1D694EC4541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78" name="Graphic 77" descr="Single gear with solid fill">
            <a:extLst>
              <a:ext uri="{FF2B5EF4-FFF2-40B4-BE49-F238E27FC236}">
                <a16:creationId xmlns:a16="http://schemas.microsoft.com/office/drawing/2014/main" id="{4C25DB54-E5F9-4F29-82F6-69EE09CBB8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800000"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79" name="Graphic 78" descr="Single gear outline">
            <a:extLst>
              <a:ext uri="{FF2B5EF4-FFF2-40B4-BE49-F238E27FC236}">
                <a16:creationId xmlns:a16="http://schemas.microsoft.com/office/drawing/2014/main" id="{0DF911E0-671F-4936-B8A9-FC27331220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0800000">
            <a:off x="11724884" y="1562040"/>
            <a:ext cx="1539992" cy="1539992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F9A51E5B-9F7C-971D-E32C-A9ED65BF1221}"/>
              </a:ext>
            </a:extLst>
          </p:cNvPr>
          <p:cNvSpPr txBox="1"/>
          <p:nvPr/>
        </p:nvSpPr>
        <p:spPr>
          <a:xfrm>
            <a:off x="3809724" y="-8142481"/>
            <a:ext cx="712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54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Single-player mode.</a:t>
            </a:r>
            <a:endParaRPr lang="en-MY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C565626-4F0F-57F4-176D-4974416B3F72}"/>
              </a:ext>
            </a:extLst>
          </p:cNvPr>
          <p:cNvSpPr txBox="1"/>
          <p:nvPr/>
        </p:nvSpPr>
        <p:spPr>
          <a:xfrm>
            <a:off x="4470383" y="11812938"/>
            <a:ext cx="6388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rgbClr val="D87259"/>
                </a:solidFill>
                <a:latin typeface="Century Gothic" panose="020B0502020202020204" pitchFamily="34" charset="0"/>
              </a:rPr>
              <a:t>Localisation</a:t>
            </a:r>
            <a:r>
              <a:rPr lang="en-US" sz="48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 &amp; Quest.</a:t>
            </a:r>
            <a:endParaRPr lang="en-MY" sz="105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12EFD26-9B2E-5710-359D-1BA7395EB401}"/>
              </a:ext>
            </a:extLst>
          </p:cNvPr>
          <p:cNvGrpSpPr/>
          <p:nvPr/>
        </p:nvGrpSpPr>
        <p:grpSpPr>
          <a:xfrm>
            <a:off x="4265684" y="2853085"/>
            <a:ext cx="5012012" cy="817215"/>
            <a:chOff x="4271904" y="790838"/>
            <a:chExt cx="5639379" cy="1712293"/>
          </a:xfrm>
        </p:grpSpPr>
        <p:sp>
          <p:nvSpPr>
            <p:cNvPr id="111" name="Rectangle: Rounded Corners 95">
              <a:extLst>
                <a:ext uri="{FF2B5EF4-FFF2-40B4-BE49-F238E27FC236}">
                  <a16:creationId xmlns:a16="http://schemas.microsoft.com/office/drawing/2014/main" id="{3A8422BF-B6BA-C431-BA00-590EEE8171ED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4" name="Rectangle: Rounded Corners 1">
              <a:extLst>
                <a:ext uri="{FF2B5EF4-FFF2-40B4-BE49-F238E27FC236}">
                  <a16:creationId xmlns:a16="http://schemas.microsoft.com/office/drawing/2014/main" id="{60524E61-B5FB-F2C3-AB01-85DF37122832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Room creation &amp; character selection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DB153A5-5EF2-89BF-8937-F6824978CB48}"/>
              </a:ext>
            </a:extLst>
          </p:cNvPr>
          <p:cNvGrpSpPr/>
          <p:nvPr/>
        </p:nvGrpSpPr>
        <p:grpSpPr>
          <a:xfrm>
            <a:off x="4272547" y="3918394"/>
            <a:ext cx="2316288" cy="817215"/>
            <a:chOff x="4271904" y="790838"/>
            <a:chExt cx="5639379" cy="1712293"/>
          </a:xfrm>
        </p:grpSpPr>
        <p:sp>
          <p:nvSpPr>
            <p:cNvPr id="126" name="Rectangle: Rounded Corners 95">
              <a:extLst>
                <a:ext uri="{FF2B5EF4-FFF2-40B4-BE49-F238E27FC236}">
                  <a16:creationId xmlns:a16="http://schemas.microsoft.com/office/drawing/2014/main" id="{9EC8E856-F9FC-4182-AD8A-4B83CCA1B4E6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7" name="Rectangle: Rounded Corners 1">
              <a:extLst>
                <a:ext uri="{FF2B5EF4-FFF2-40B4-BE49-F238E27FC236}">
                  <a16:creationId xmlns:a16="http://schemas.microsoft.com/office/drawing/2014/main" id="{EB4B3BD5-5F39-4AFF-9CAC-EF965D2EBE4D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Chat function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F1C585E-EF19-1ED1-BFD1-116E43ED8B01}"/>
              </a:ext>
            </a:extLst>
          </p:cNvPr>
          <p:cNvGrpSpPr/>
          <p:nvPr/>
        </p:nvGrpSpPr>
        <p:grpSpPr>
          <a:xfrm>
            <a:off x="6950793" y="3916558"/>
            <a:ext cx="2323261" cy="817215"/>
            <a:chOff x="4271904" y="790838"/>
            <a:chExt cx="5639379" cy="1712293"/>
          </a:xfrm>
        </p:grpSpPr>
        <p:sp>
          <p:nvSpPr>
            <p:cNvPr id="129" name="Rectangle: Rounded Corners 95">
              <a:extLst>
                <a:ext uri="{FF2B5EF4-FFF2-40B4-BE49-F238E27FC236}">
                  <a16:creationId xmlns:a16="http://schemas.microsoft.com/office/drawing/2014/main" id="{5B29F134-2FF9-71A5-E714-FCE9776C660E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0" name="Rectangle: Rounded Corners 1">
              <a:extLst>
                <a:ext uri="{FF2B5EF4-FFF2-40B4-BE49-F238E27FC236}">
                  <a16:creationId xmlns:a16="http://schemas.microsoft.com/office/drawing/2014/main" id="{41D02805-4370-C457-4B55-7C1BEECC4C38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Shooting game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1169A1F-DA66-52EA-BEBC-DF1F7D4F0270}"/>
              </a:ext>
            </a:extLst>
          </p:cNvPr>
          <p:cNvGrpSpPr/>
          <p:nvPr/>
        </p:nvGrpSpPr>
        <p:grpSpPr>
          <a:xfrm>
            <a:off x="5558880" y="4969345"/>
            <a:ext cx="2425620" cy="817215"/>
            <a:chOff x="4271904" y="790838"/>
            <a:chExt cx="5639379" cy="1712293"/>
          </a:xfrm>
        </p:grpSpPr>
        <p:sp>
          <p:nvSpPr>
            <p:cNvPr id="132" name="Rectangle: Rounded Corners 95">
              <a:extLst>
                <a:ext uri="{FF2B5EF4-FFF2-40B4-BE49-F238E27FC236}">
                  <a16:creationId xmlns:a16="http://schemas.microsoft.com/office/drawing/2014/main" id="{16A76C04-1E1E-4022-0810-46EAD27DA21F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3" name="Rectangle: Rounded Corners 1">
              <a:extLst>
                <a:ext uri="{FF2B5EF4-FFF2-40B4-BE49-F238E27FC236}">
                  <a16:creationId xmlns:a16="http://schemas.microsoft.com/office/drawing/2014/main" id="{DC79387B-F07A-6223-6160-0ED423F79D23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Results board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82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CDB74D-EF62-E95D-1104-CEAC863DCBE1}"/>
              </a:ext>
            </a:extLst>
          </p:cNvPr>
          <p:cNvGrpSpPr/>
          <p:nvPr/>
        </p:nvGrpSpPr>
        <p:grpSpPr>
          <a:xfrm>
            <a:off x="-6609881" y="1330755"/>
            <a:ext cx="4422828" cy="502415"/>
            <a:chOff x="4413010" y="2746183"/>
            <a:chExt cx="5382955" cy="3648778"/>
          </a:xfrm>
        </p:grpSpPr>
        <p:sp>
          <p:nvSpPr>
            <p:cNvPr id="5" name="Rectangle: Rounded Corners 51">
              <a:extLst>
                <a:ext uri="{FF2B5EF4-FFF2-40B4-BE49-F238E27FC236}">
                  <a16:creationId xmlns:a16="http://schemas.microsoft.com/office/drawing/2014/main" id="{7A28C821-B8CF-DB51-C668-63D001692550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: Rounded Corners 80">
              <a:extLst>
                <a:ext uri="{FF2B5EF4-FFF2-40B4-BE49-F238E27FC236}">
                  <a16:creationId xmlns:a16="http://schemas.microsoft.com/office/drawing/2014/main" id="{727E250A-1793-639F-7213-2ACA011DDE89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 the Merlion as your starter pet.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6CA13E-0022-7F5E-5F82-348F58CF9C2C}"/>
              </a:ext>
            </a:extLst>
          </p:cNvPr>
          <p:cNvSpPr txBox="1"/>
          <p:nvPr/>
        </p:nvSpPr>
        <p:spPr>
          <a:xfrm>
            <a:off x="6527243" y="-5487880"/>
            <a:ext cx="3890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rgbClr val="D87259"/>
                </a:solidFill>
                <a:latin typeface="Century Gothic" panose="020B0502020202020204" pitchFamily="34" charset="0"/>
              </a:rPr>
              <a:t>Localisation</a:t>
            </a:r>
            <a:r>
              <a:rPr lang="en-US" sz="48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.</a:t>
            </a:r>
            <a:endParaRPr lang="en-MY" sz="105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18DC0-243F-1962-CF03-325346CED7DE}"/>
              </a:ext>
            </a:extLst>
          </p:cNvPr>
          <p:cNvGrpSpPr/>
          <p:nvPr/>
        </p:nvGrpSpPr>
        <p:grpSpPr>
          <a:xfrm>
            <a:off x="14206534" y="1944996"/>
            <a:ext cx="4043844" cy="523334"/>
            <a:chOff x="4413010" y="2746183"/>
            <a:chExt cx="5382955" cy="3648778"/>
          </a:xfrm>
        </p:grpSpPr>
        <p:sp>
          <p:nvSpPr>
            <p:cNvPr id="9" name="Rectangle: Rounded Corners 51">
              <a:extLst>
                <a:ext uri="{FF2B5EF4-FFF2-40B4-BE49-F238E27FC236}">
                  <a16:creationId xmlns:a16="http://schemas.microsoft.com/office/drawing/2014/main" id="{84DCF269-726A-D0BD-8EA9-CBED88960B81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Rectangle: Rounded Corners 80">
              <a:extLst>
                <a:ext uri="{FF2B5EF4-FFF2-40B4-BE49-F238E27FC236}">
                  <a16:creationId xmlns:a16="http://schemas.microsoft.com/office/drawing/2014/main" id="{E8F9F880-2DA2-6945-CBFF-1CAF0F3A28A5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Interact with local,  wild animals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863057-73DD-75FB-8E05-DBA92DC36492}"/>
              </a:ext>
            </a:extLst>
          </p:cNvPr>
          <p:cNvGrpSpPr/>
          <p:nvPr/>
        </p:nvGrpSpPr>
        <p:grpSpPr>
          <a:xfrm>
            <a:off x="-5538792" y="2603928"/>
            <a:ext cx="4043844" cy="523334"/>
            <a:chOff x="4413010" y="2746183"/>
            <a:chExt cx="5382955" cy="3648778"/>
          </a:xfrm>
        </p:grpSpPr>
        <p:sp>
          <p:nvSpPr>
            <p:cNvPr id="12" name="Rectangle: Rounded Corners 51">
              <a:extLst>
                <a:ext uri="{FF2B5EF4-FFF2-40B4-BE49-F238E27FC236}">
                  <a16:creationId xmlns:a16="http://schemas.microsoft.com/office/drawing/2014/main" id="{4125AF0C-5193-92A0-3DB5-C2C37F5087A3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80">
              <a:extLst>
                <a:ext uri="{FF2B5EF4-FFF2-40B4-BE49-F238E27FC236}">
                  <a16:creationId xmlns:a16="http://schemas.microsoft.com/office/drawing/2014/main" id="{245BBBD9-ECF4-71A3-7CEC-12664C291091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Explore Singapore landmarks.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99AAF2-72B1-D2B5-D8C0-9BD77114ED75}"/>
              </a:ext>
            </a:extLst>
          </p:cNvPr>
          <p:cNvSpPr txBox="1"/>
          <p:nvPr/>
        </p:nvSpPr>
        <p:spPr>
          <a:xfrm>
            <a:off x="-4099373" y="3338437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Quest.</a:t>
            </a:r>
            <a:endParaRPr lang="en-MY" sz="105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4D5C7-C948-CC38-0BB7-36BBF454E28B}"/>
              </a:ext>
            </a:extLst>
          </p:cNvPr>
          <p:cNvGrpSpPr/>
          <p:nvPr/>
        </p:nvGrpSpPr>
        <p:grpSpPr>
          <a:xfrm>
            <a:off x="13781322" y="4305440"/>
            <a:ext cx="2025412" cy="537171"/>
            <a:chOff x="4413010" y="2746183"/>
            <a:chExt cx="5382955" cy="3648778"/>
          </a:xfrm>
        </p:grpSpPr>
        <p:sp>
          <p:nvSpPr>
            <p:cNvPr id="16" name="Rectangle: Rounded Corners 51">
              <a:extLst>
                <a:ext uri="{FF2B5EF4-FFF2-40B4-BE49-F238E27FC236}">
                  <a16:creationId xmlns:a16="http://schemas.microsoft.com/office/drawing/2014/main" id="{83AD30E2-57E1-70E9-3FAD-8B2F21B0CF1B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Rectangle: Rounded Corners 80">
              <a:extLst>
                <a:ext uri="{FF2B5EF4-FFF2-40B4-BE49-F238E27FC236}">
                  <a16:creationId xmlns:a16="http://schemas.microsoft.com/office/drawing/2014/main" id="{333B7350-0AF4-693E-E7C0-F27625DDFA20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 ART test kit.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E1FA7D-86E3-8860-880F-D32F75AD54B2}"/>
              </a:ext>
            </a:extLst>
          </p:cNvPr>
          <p:cNvGrpSpPr/>
          <p:nvPr/>
        </p:nvGrpSpPr>
        <p:grpSpPr>
          <a:xfrm>
            <a:off x="-6013447" y="4962338"/>
            <a:ext cx="3697749" cy="537171"/>
            <a:chOff x="4413010" y="2746183"/>
            <a:chExt cx="5382955" cy="3648778"/>
          </a:xfrm>
        </p:grpSpPr>
        <p:sp>
          <p:nvSpPr>
            <p:cNvPr id="19" name="Rectangle: Rounded Corners 51">
              <a:extLst>
                <a:ext uri="{FF2B5EF4-FFF2-40B4-BE49-F238E27FC236}">
                  <a16:creationId xmlns:a16="http://schemas.microsoft.com/office/drawing/2014/main" id="{EEE2FC87-0765-0FC9-878A-3DDE6E8BFC0F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80">
              <a:extLst>
                <a:ext uri="{FF2B5EF4-FFF2-40B4-BE49-F238E27FC236}">
                  <a16:creationId xmlns:a16="http://schemas.microsoft.com/office/drawing/2014/main" id="{79387991-D68F-4148-0864-1E5B6313D855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Exchange test kit for vaccine.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CC52B0-C5AD-B1DC-00D3-9F3046140EF0}"/>
              </a:ext>
            </a:extLst>
          </p:cNvPr>
          <p:cNvGrpSpPr/>
          <p:nvPr/>
        </p:nvGrpSpPr>
        <p:grpSpPr>
          <a:xfrm>
            <a:off x="16160491" y="5624266"/>
            <a:ext cx="4179774" cy="827209"/>
            <a:chOff x="4413010" y="2746183"/>
            <a:chExt cx="5382955" cy="3648778"/>
          </a:xfrm>
        </p:grpSpPr>
        <p:sp>
          <p:nvSpPr>
            <p:cNvPr id="22" name="Rectangle: Rounded Corners 51">
              <a:extLst>
                <a:ext uri="{FF2B5EF4-FFF2-40B4-BE49-F238E27FC236}">
                  <a16:creationId xmlns:a16="http://schemas.microsoft.com/office/drawing/2014/main" id="{3E4B505E-1CEA-6948-5B7C-F00F8BC06937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Rectangle: Rounded Corners 80">
              <a:extLst>
                <a:ext uri="{FF2B5EF4-FFF2-40B4-BE49-F238E27FC236}">
                  <a16:creationId xmlns:a16="http://schemas.microsoft.com/office/drawing/2014/main" id="{3330EFB6-043D-1B7A-4BB1-7098B7F6D0F4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Unlock multiplayer function and interact with other players!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94D43FA-7F3F-F7BC-EEDB-CB0B0DC8C77E}"/>
              </a:ext>
            </a:extLst>
          </p:cNvPr>
          <p:cNvSpPr txBox="1"/>
          <p:nvPr/>
        </p:nvSpPr>
        <p:spPr>
          <a:xfrm>
            <a:off x="4149376" y="-4198920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Multiplayer.</a:t>
            </a:r>
            <a:endParaRPr lang="en-MY" sz="1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7159C7-AA14-4C3B-65F4-A0604623F291}"/>
              </a:ext>
            </a:extLst>
          </p:cNvPr>
          <p:cNvGrpSpPr/>
          <p:nvPr/>
        </p:nvGrpSpPr>
        <p:grpSpPr>
          <a:xfrm>
            <a:off x="-5818297" y="2853085"/>
            <a:ext cx="5012012" cy="817215"/>
            <a:chOff x="4271904" y="790838"/>
            <a:chExt cx="5639379" cy="1712293"/>
          </a:xfrm>
        </p:grpSpPr>
        <p:sp>
          <p:nvSpPr>
            <p:cNvPr id="26" name="Rectangle: Rounded Corners 95">
              <a:extLst>
                <a:ext uri="{FF2B5EF4-FFF2-40B4-BE49-F238E27FC236}">
                  <a16:creationId xmlns:a16="http://schemas.microsoft.com/office/drawing/2014/main" id="{31D27943-BCEF-39D4-18EC-97CD8274F215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1">
              <a:extLst>
                <a:ext uri="{FF2B5EF4-FFF2-40B4-BE49-F238E27FC236}">
                  <a16:creationId xmlns:a16="http://schemas.microsoft.com/office/drawing/2014/main" id="{F8A62203-E599-6778-D443-9CEC03BBAAD4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Room character &amp; character selection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6A15A2-BA00-E718-5A8D-F5351DDE1EED}"/>
              </a:ext>
            </a:extLst>
          </p:cNvPr>
          <p:cNvGrpSpPr/>
          <p:nvPr/>
        </p:nvGrpSpPr>
        <p:grpSpPr>
          <a:xfrm>
            <a:off x="-3724989" y="3918394"/>
            <a:ext cx="2316288" cy="817215"/>
            <a:chOff x="4271904" y="790838"/>
            <a:chExt cx="5639379" cy="1712293"/>
          </a:xfrm>
        </p:grpSpPr>
        <p:sp>
          <p:nvSpPr>
            <p:cNvPr id="29" name="Rectangle: Rounded Corners 95">
              <a:extLst>
                <a:ext uri="{FF2B5EF4-FFF2-40B4-BE49-F238E27FC236}">
                  <a16:creationId xmlns:a16="http://schemas.microsoft.com/office/drawing/2014/main" id="{58325BEE-F7BE-42BF-360E-7A0578B34382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1">
              <a:extLst>
                <a:ext uri="{FF2B5EF4-FFF2-40B4-BE49-F238E27FC236}">
                  <a16:creationId xmlns:a16="http://schemas.microsoft.com/office/drawing/2014/main" id="{3E0DE094-5C78-5FFF-9084-6586D58D4DC2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Chat function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33E51B-CC4B-3A91-107A-C91452FBDA20}"/>
              </a:ext>
            </a:extLst>
          </p:cNvPr>
          <p:cNvGrpSpPr/>
          <p:nvPr/>
        </p:nvGrpSpPr>
        <p:grpSpPr>
          <a:xfrm>
            <a:off x="13217422" y="3916558"/>
            <a:ext cx="2323261" cy="817215"/>
            <a:chOff x="4271904" y="790838"/>
            <a:chExt cx="5639379" cy="1712293"/>
          </a:xfrm>
        </p:grpSpPr>
        <p:sp>
          <p:nvSpPr>
            <p:cNvPr id="32" name="Rectangle: Rounded Corners 95">
              <a:extLst>
                <a:ext uri="{FF2B5EF4-FFF2-40B4-BE49-F238E27FC236}">
                  <a16:creationId xmlns:a16="http://schemas.microsoft.com/office/drawing/2014/main" id="{C472C928-D808-4528-5582-75FB12CC2DB7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1">
              <a:extLst>
                <a:ext uri="{FF2B5EF4-FFF2-40B4-BE49-F238E27FC236}">
                  <a16:creationId xmlns:a16="http://schemas.microsoft.com/office/drawing/2014/main" id="{0DD38005-E30E-D1E4-2B21-45B0969A80B2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Shooting game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643517-14B7-B454-DB8F-850E2F13931F}"/>
              </a:ext>
            </a:extLst>
          </p:cNvPr>
          <p:cNvGrpSpPr/>
          <p:nvPr/>
        </p:nvGrpSpPr>
        <p:grpSpPr>
          <a:xfrm>
            <a:off x="14074230" y="4969345"/>
            <a:ext cx="2425620" cy="817215"/>
            <a:chOff x="4271904" y="790838"/>
            <a:chExt cx="5639379" cy="1712293"/>
          </a:xfrm>
        </p:grpSpPr>
        <p:sp>
          <p:nvSpPr>
            <p:cNvPr id="35" name="Rectangle: Rounded Corners 95">
              <a:extLst>
                <a:ext uri="{FF2B5EF4-FFF2-40B4-BE49-F238E27FC236}">
                  <a16:creationId xmlns:a16="http://schemas.microsoft.com/office/drawing/2014/main" id="{056B8625-4572-4145-9C9D-0CF5BA9B5765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1">
              <a:extLst>
                <a:ext uri="{FF2B5EF4-FFF2-40B4-BE49-F238E27FC236}">
                  <a16:creationId xmlns:a16="http://schemas.microsoft.com/office/drawing/2014/main" id="{A5C4DF8E-7D4E-AE66-3DE4-F50C6014BBD8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Results board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7" name="multiplayer2" descr="multiplayer2">
            <a:hlinkClick r:id="" action="ppaction://media"/>
            <a:extLst>
              <a:ext uri="{FF2B5EF4-FFF2-40B4-BE49-F238E27FC236}">
                <a16:creationId xmlns:a16="http://schemas.microsoft.com/office/drawing/2014/main" id="{86568DA7-9DA5-9DB9-6431-831349D66C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4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7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l 105">
            <a:extLst>
              <a:ext uri="{FF2B5EF4-FFF2-40B4-BE49-F238E27FC236}">
                <a16:creationId xmlns:a16="http://schemas.microsoft.com/office/drawing/2014/main" id="{2C43F988-88C7-4932-8A2A-CA865700A20E}"/>
              </a:ext>
            </a:extLst>
          </p:cNvPr>
          <p:cNvSpPr/>
          <p:nvPr/>
        </p:nvSpPr>
        <p:spPr>
          <a:xfrm>
            <a:off x="-4174138" y="4521887"/>
            <a:ext cx="3340175" cy="3379213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832194-761E-402B-8D91-E3D3D45B03EB}"/>
              </a:ext>
            </a:extLst>
          </p:cNvPr>
          <p:cNvSpPr/>
          <p:nvPr/>
        </p:nvSpPr>
        <p:spPr>
          <a:xfrm>
            <a:off x="-3134426" y="-5627793"/>
            <a:ext cx="11845147" cy="11983585"/>
          </a:xfrm>
          <a:prstGeom prst="ellipse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7" name="Picture 10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FED01EDD-CA92-4D84-BCDA-3D6550F8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6721" y="4198468"/>
            <a:ext cx="2025412" cy="796836"/>
          </a:xfrm>
          <a:prstGeom prst="rect">
            <a:avLst/>
          </a:prstGeom>
        </p:spPr>
      </p:pic>
      <p:pic>
        <p:nvPicPr>
          <p:cNvPr id="108" name="Picture 10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568435D-7D95-4627-A8E6-321E2266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87427" y="3291160"/>
            <a:ext cx="2025412" cy="79683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F3E3188-A6FA-4891-80D4-F7690D5DCB63}"/>
              </a:ext>
            </a:extLst>
          </p:cNvPr>
          <p:cNvSpPr/>
          <p:nvPr/>
        </p:nvSpPr>
        <p:spPr>
          <a:xfrm>
            <a:off x="1869240" y="861560"/>
            <a:ext cx="959258" cy="959258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05" name="Picture 104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1B9711F-7F37-4B6B-A90B-DFC585EF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6004" y="2449134"/>
            <a:ext cx="2025412" cy="796836"/>
          </a:xfrm>
          <a:prstGeom prst="rect">
            <a:avLst/>
          </a:prstGeom>
        </p:spPr>
      </p:pic>
      <p:pic>
        <p:nvPicPr>
          <p:cNvPr id="48" name="Picture 4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BC6DDC30-5275-46F6-AE99-B5F6E687A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35834" y="1406311"/>
            <a:ext cx="2372530" cy="9333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0D6AE81-E8A1-4DC7-9388-47084F63BCEA}"/>
              </a:ext>
            </a:extLst>
          </p:cNvPr>
          <p:cNvSpPr/>
          <p:nvPr/>
        </p:nvSpPr>
        <p:spPr>
          <a:xfrm>
            <a:off x="-726759" y="3559121"/>
            <a:ext cx="7486707" cy="5032233"/>
          </a:xfrm>
          <a:prstGeom prst="ellipse">
            <a:avLst/>
          </a:prstGeom>
          <a:solidFill>
            <a:srgbClr val="535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F5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94A6AE8-2689-40FD-AA6B-536D3770EEAE}"/>
              </a:ext>
            </a:extLst>
          </p:cNvPr>
          <p:cNvGrpSpPr/>
          <p:nvPr/>
        </p:nvGrpSpPr>
        <p:grpSpPr>
          <a:xfrm>
            <a:off x="4505794" y="1330755"/>
            <a:ext cx="4422828" cy="502415"/>
            <a:chOff x="4413010" y="2746183"/>
            <a:chExt cx="5382955" cy="364877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98277F4-B256-4C50-AC7F-A70DB5B4C088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8C7F7D4-B67A-4F58-A2D4-044584721CAE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 the Merlion as your starter pet.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34" name="Picture 10" descr="320 GIF ideas in 2021 | animation, gif, motion design">
            <a:extLst>
              <a:ext uri="{FF2B5EF4-FFF2-40B4-BE49-F238E27FC236}">
                <a16:creationId xmlns:a16="http://schemas.microsoft.com/office/drawing/2014/main" id="{8DEB12CB-C7BD-4FEA-B3B6-FB01193ED2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5094F52-6850-4393-954D-0D55FE3CDC14}"/>
              </a:ext>
            </a:extLst>
          </p:cNvPr>
          <p:cNvSpPr txBox="1"/>
          <p:nvPr/>
        </p:nvSpPr>
        <p:spPr>
          <a:xfrm>
            <a:off x="6527243" y="338716"/>
            <a:ext cx="3890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rgbClr val="D87259"/>
                </a:solidFill>
                <a:latin typeface="Century Gothic" panose="020B0502020202020204" pitchFamily="34" charset="0"/>
              </a:rPr>
              <a:t>Localisation</a:t>
            </a:r>
            <a:r>
              <a:rPr lang="en-US" sz="48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.</a:t>
            </a:r>
            <a:endParaRPr lang="en-MY" sz="105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A57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 dirty="0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76" name="Graphic 75" descr="Single gear outline">
            <a:extLst>
              <a:ext uri="{FF2B5EF4-FFF2-40B4-BE49-F238E27FC236}">
                <a16:creationId xmlns:a16="http://schemas.microsoft.com/office/drawing/2014/main" id="{F6FA5E2A-C839-4EB5-90FC-19D944890A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77" name="Graphic 76" descr="Single gear with solid fill">
            <a:extLst>
              <a:ext uri="{FF2B5EF4-FFF2-40B4-BE49-F238E27FC236}">
                <a16:creationId xmlns:a16="http://schemas.microsoft.com/office/drawing/2014/main" id="{596E7BFA-BD64-4E18-9CFA-1D694EC4541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78" name="Graphic 77" descr="Single gear with solid fill">
            <a:extLst>
              <a:ext uri="{FF2B5EF4-FFF2-40B4-BE49-F238E27FC236}">
                <a16:creationId xmlns:a16="http://schemas.microsoft.com/office/drawing/2014/main" id="{4C25DB54-E5F9-4F29-82F6-69EE09CBB8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79" name="Graphic 78" descr="Single gear outline">
            <a:extLst>
              <a:ext uri="{FF2B5EF4-FFF2-40B4-BE49-F238E27FC236}">
                <a16:creationId xmlns:a16="http://schemas.microsoft.com/office/drawing/2014/main" id="{0DF911E0-671F-4936-B8A9-FC27331220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724884" y="1562040"/>
            <a:ext cx="1539992" cy="1539992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17DF4E73-A3EA-B214-B34E-271A6A0BCEBC}"/>
              </a:ext>
            </a:extLst>
          </p:cNvPr>
          <p:cNvSpPr txBox="1"/>
          <p:nvPr/>
        </p:nvSpPr>
        <p:spPr>
          <a:xfrm>
            <a:off x="4149376" y="-9815084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Multiplayer.</a:t>
            </a:r>
            <a:endParaRPr lang="en-MY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31766D3-3814-AE17-C66D-EB61964B8CF8}"/>
              </a:ext>
            </a:extLst>
          </p:cNvPr>
          <p:cNvSpPr txBox="1"/>
          <p:nvPr/>
        </p:nvSpPr>
        <p:spPr>
          <a:xfrm>
            <a:off x="4409265" y="10804442"/>
            <a:ext cx="778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Fight scenes.</a:t>
            </a:r>
            <a:endParaRPr lang="en-MY" sz="12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F8984AB-4F13-E51B-7BDC-A0C729B8F6E1}"/>
              </a:ext>
            </a:extLst>
          </p:cNvPr>
          <p:cNvGrpSpPr/>
          <p:nvPr/>
        </p:nvGrpSpPr>
        <p:grpSpPr>
          <a:xfrm>
            <a:off x="4505321" y="1944996"/>
            <a:ext cx="4043844" cy="523334"/>
            <a:chOff x="4413010" y="2746183"/>
            <a:chExt cx="5382955" cy="3648778"/>
          </a:xfrm>
        </p:grpSpPr>
        <p:sp>
          <p:nvSpPr>
            <p:cNvPr id="104" name="Rectangle: Rounded Corners 51">
              <a:extLst>
                <a:ext uri="{FF2B5EF4-FFF2-40B4-BE49-F238E27FC236}">
                  <a16:creationId xmlns:a16="http://schemas.microsoft.com/office/drawing/2014/main" id="{ECB8BD37-4BB9-988C-1C61-FB0E3747E341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0" name="Rectangle: Rounded Corners 80">
              <a:extLst>
                <a:ext uri="{FF2B5EF4-FFF2-40B4-BE49-F238E27FC236}">
                  <a16:creationId xmlns:a16="http://schemas.microsoft.com/office/drawing/2014/main" id="{F1A2B5EF-8666-841C-F8CB-57072062238E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Interact with local,  wild animals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D68491-F8BA-432A-BE5D-526F3C4F06CF}"/>
              </a:ext>
            </a:extLst>
          </p:cNvPr>
          <p:cNvGrpSpPr/>
          <p:nvPr/>
        </p:nvGrpSpPr>
        <p:grpSpPr>
          <a:xfrm>
            <a:off x="4505321" y="2603928"/>
            <a:ext cx="4043844" cy="523334"/>
            <a:chOff x="4413010" y="2746183"/>
            <a:chExt cx="5382955" cy="3648778"/>
          </a:xfrm>
        </p:grpSpPr>
        <p:sp>
          <p:nvSpPr>
            <p:cNvPr id="112" name="Rectangle: Rounded Corners 51">
              <a:extLst>
                <a:ext uri="{FF2B5EF4-FFF2-40B4-BE49-F238E27FC236}">
                  <a16:creationId xmlns:a16="http://schemas.microsoft.com/office/drawing/2014/main" id="{BE8C495C-A38F-A021-419E-7AF8098AA1C0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3" name="Rectangle: Rounded Corners 80">
              <a:extLst>
                <a:ext uri="{FF2B5EF4-FFF2-40B4-BE49-F238E27FC236}">
                  <a16:creationId xmlns:a16="http://schemas.microsoft.com/office/drawing/2014/main" id="{0F50294C-667F-754C-668E-B4EE8EE08F90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Explore Singapore landmarks.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E4AA4AC5-FF6D-A07A-4A46-BA2F88709148}"/>
              </a:ext>
            </a:extLst>
          </p:cNvPr>
          <p:cNvSpPr txBox="1"/>
          <p:nvPr/>
        </p:nvSpPr>
        <p:spPr>
          <a:xfrm>
            <a:off x="3815902" y="3338437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Quest.</a:t>
            </a:r>
            <a:endParaRPr lang="en-MY" sz="105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C07A338-4BE0-8FD5-774E-9D82F4740F16}"/>
              </a:ext>
            </a:extLst>
          </p:cNvPr>
          <p:cNvGrpSpPr/>
          <p:nvPr/>
        </p:nvGrpSpPr>
        <p:grpSpPr>
          <a:xfrm>
            <a:off x="4326050" y="4305440"/>
            <a:ext cx="2025412" cy="537171"/>
            <a:chOff x="4413010" y="2746183"/>
            <a:chExt cx="5382955" cy="3648778"/>
          </a:xfrm>
        </p:grpSpPr>
        <p:sp>
          <p:nvSpPr>
            <p:cNvPr id="116" name="Rectangle: Rounded Corners 51">
              <a:extLst>
                <a:ext uri="{FF2B5EF4-FFF2-40B4-BE49-F238E27FC236}">
                  <a16:creationId xmlns:a16="http://schemas.microsoft.com/office/drawing/2014/main" id="{A606901C-26C1-0203-8128-09841D1C1477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7" name="Rectangle: Rounded Corners 80">
              <a:extLst>
                <a:ext uri="{FF2B5EF4-FFF2-40B4-BE49-F238E27FC236}">
                  <a16:creationId xmlns:a16="http://schemas.microsoft.com/office/drawing/2014/main" id="{82A88AB8-7995-8B3B-106F-785F23830207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 ART test kit.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6F6A46-0F1E-946A-BEE1-6E69B6EBDC14}"/>
              </a:ext>
            </a:extLst>
          </p:cNvPr>
          <p:cNvGrpSpPr/>
          <p:nvPr/>
        </p:nvGrpSpPr>
        <p:grpSpPr>
          <a:xfrm>
            <a:off x="5556329" y="4962338"/>
            <a:ext cx="3697749" cy="537171"/>
            <a:chOff x="4413010" y="2746183"/>
            <a:chExt cx="5382955" cy="3648778"/>
          </a:xfrm>
        </p:grpSpPr>
        <p:sp>
          <p:nvSpPr>
            <p:cNvPr id="119" name="Rectangle: Rounded Corners 51">
              <a:extLst>
                <a:ext uri="{FF2B5EF4-FFF2-40B4-BE49-F238E27FC236}">
                  <a16:creationId xmlns:a16="http://schemas.microsoft.com/office/drawing/2014/main" id="{9D1CC558-E172-1F54-453E-CB43D3FF6718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0" name="Rectangle: Rounded Corners 80">
              <a:extLst>
                <a:ext uri="{FF2B5EF4-FFF2-40B4-BE49-F238E27FC236}">
                  <a16:creationId xmlns:a16="http://schemas.microsoft.com/office/drawing/2014/main" id="{824C9972-7087-307A-0F2E-D88F560CD615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Exchange test kit for vaccine.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DD9EAAC-074A-2000-EE82-0F2E6240B9B0}"/>
              </a:ext>
            </a:extLst>
          </p:cNvPr>
          <p:cNvGrpSpPr/>
          <p:nvPr/>
        </p:nvGrpSpPr>
        <p:grpSpPr>
          <a:xfrm>
            <a:off x="6530980" y="5624266"/>
            <a:ext cx="4179774" cy="827209"/>
            <a:chOff x="4413010" y="2746183"/>
            <a:chExt cx="5382955" cy="3648778"/>
          </a:xfrm>
        </p:grpSpPr>
        <p:sp>
          <p:nvSpPr>
            <p:cNvPr id="122" name="Rectangle: Rounded Corners 51">
              <a:extLst>
                <a:ext uri="{FF2B5EF4-FFF2-40B4-BE49-F238E27FC236}">
                  <a16:creationId xmlns:a16="http://schemas.microsoft.com/office/drawing/2014/main" id="{2030EE2A-4C42-1084-FE03-825790C52371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3" name="Rectangle: Rounded Corners 80">
              <a:extLst>
                <a:ext uri="{FF2B5EF4-FFF2-40B4-BE49-F238E27FC236}">
                  <a16:creationId xmlns:a16="http://schemas.microsoft.com/office/drawing/2014/main" id="{C70115CF-B91B-7336-47B5-2C09C7921AA5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Unlock multiplayer function and interact with other players!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A624F680-BF5B-25B7-30D6-FDB7688B5208}"/>
              </a:ext>
            </a:extLst>
          </p:cNvPr>
          <p:cNvCxnSpPr/>
          <p:nvPr/>
        </p:nvCxnSpPr>
        <p:spPr>
          <a:xfrm>
            <a:off x="4879940" y="4865565"/>
            <a:ext cx="663154" cy="392718"/>
          </a:xfrm>
          <a:prstGeom prst="bentConnector3">
            <a:avLst>
              <a:gd name="adj1" fmla="val 26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526642C9-FC26-C0C4-1B29-898CADC4B3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8968" y="5512674"/>
            <a:ext cx="538361" cy="512030"/>
          </a:xfrm>
          <a:prstGeom prst="bentConnector3">
            <a:avLst>
              <a:gd name="adj1" fmla="val 9968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79264E-858C-9181-771C-2CF0BCC18E45}"/>
              </a:ext>
            </a:extLst>
          </p:cNvPr>
          <p:cNvSpPr txBox="1"/>
          <p:nvPr/>
        </p:nvSpPr>
        <p:spPr>
          <a:xfrm>
            <a:off x="4409265" y="-4521285"/>
            <a:ext cx="778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Battle system.</a:t>
            </a:r>
            <a:endParaRPr lang="en-MY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3500EC-4980-40A7-02BA-10F7A988A101}"/>
              </a:ext>
            </a:extLst>
          </p:cNvPr>
          <p:cNvGrpSpPr/>
          <p:nvPr/>
        </p:nvGrpSpPr>
        <p:grpSpPr>
          <a:xfrm>
            <a:off x="4551744" y="11993079"/>
            <a:ext cx="2270210" cy="1499763"/>
            <a:chOff x="4726851" y="1060337"/>
            <a:chExt cx="2351814" cy="2212803"/>
          </a:xfrm>
        </p:grpSpPr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A8C29598-9636-24BA-5224-D4BFBB6DEFA7}"/>
                </a:ext>
              </a:extLst>
            </p:cNvPr>
            <p:cNvSpPr/>
            <p:nvPr/>
          </p:nvSpPr>
          <p:spPr>
            <a:xfrm>
              <a:off x="4726851" y="1060337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82FED6-BA9D-A562-4EA2-61F448BECA9C}"/>
                </a:ext>
              </a:extLst>
            </p:cNvPr>
            <p:cNvSpPr txBox="1"/>
            <p:nvPr/>
          </p:nvSpPr>
          <p:spPr>
            <a:xfrm>
              <a:off x="4964962" y="1280071"/>
              <a:ext cx="2043163" cy="17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Stats boosting algorithm.</a:t>
              </a:r>
              <a:endParaRPr lang="en-MY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0220C0E-1E53-33FC-66DC-798A82AC65F0}"/>
              </a:ext>
            </a:extLst>
          </p:cNvPr>
          <p:cNvGrpSpPr/>
          <p:nvPr/>
        </p:nvGrpSpPr>
        <p:grpSpPr>
          <a:xfrm>
            <a:off x="7346682" y="10048704"/>
            <a:ext cx="2405104" cy="1499761"/>
            <a:chOff x="7198585" y="1064006"/>
            <a:chExt cx="2491557" cy="2212803"/>
          </a:xfrm>
        </p:grpSpPr>
        <p:sp>
          <p:nvSpPr>
            <p:cNvPr id="8" name="Rectangle: Rounded Corners 115">
              <a:extLst>
                <a:ext uri="{FF2B5EF4-FFF2-40B4-BE49-F238E27FC236}">
                  <a16:creationId xmlns:a16="http://schemas.microsoft.com/office/drawing/2014/main" id="{580219F4-D226-245D-BD61-C3B6465CD3B4}"/>
                </a:ext>
              </a:extLst>
            </p:cNvPr>
            <p:cNvSpPr/>
            <p:nvPr/>
          </p:nvSpPr>
          <p:spPr>
            <a:xfrm>
              <a:off x="7198585" y="1064006"/>
              <a:ext cx="2351814" cy="221280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7E1294-3CBD-8D3F-912F-E66563B12191}"/>
                </a:ext>
              </a:extLst>
            </p:cNvPr>
            <p:cNvSpPr txBox="1"/>
            <p:nvPr/>
          </p:nvSpPr>
          <p:spPr>
            <a:xfrm>
              <a:off x="7332102" y="1278328"/>
              <a:ext cx="2358040" cy="17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Status conditions and level up.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548F12-5084-7FA5-A10D-781F1327460F}"/>
              </a:ext>
            </a:extLst>
          </p:cNvPr>
          <p:cNvGrpSpPr/>
          <p:nvPr/>
        </p:nvGrpSpPr>
        <p:grpSpPr>
          <a:xfrm>
            <a:off x="4551744" y="16676967"/>
            <a:ext cx="2270210" cy="1499763"/>
            <a:chOff x="4726851" y="3402685"/>
            <a:chExt cx="2351814" cy="2212803"/>
          </a:xfrm>
        </p:grpSpPr>
        <p:sp>
          <p:nvSpPr>
            <p:cNvPr id="11" name="Rectangle: Rounded Corners 116">
              <a:extLst>
                <a:ext uri="{FF2B5EF4-FFF2-40B4-BE49-F238E27FC236}">
                  <a16:creationId xmlns:a16="http://schemas.microsoft.com/office/drawing/2014/main" id="{7DDEFE9C-BA85-BE38-075C-3A7E01DB6E6F}"/>
                </a:ext>
              </a:extLst>
            </p:cNvPr>
            <p:cNvSpPr/>
            <p:nvPr/>
          </p:nvSpPr>
          <p:spPr>
            <a:xfrm>
              <a:off x="4726851" y="3402685"/>
              <a:ext cx="2351814" cy="2212803"/>
            </a:xfrm>
            <a:prstGeom prst="roundRect">
              <a:avLst/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ECD55-33AF-CF1C-F6B1-4AEC9A1DF6EC}"/>
                </a:ext>
              </a:extLst>
            </p:cNvPr>
            <p:cNvSpPr txBox="1"/>
            <p:nvPr/>
          </p:nvSpPr>
          <p:spPr>
            <a:xfrm>
              <a:off x="4952503" y="3579497"/>
              <a:ext cx="2066551" cy="17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Catching wild </a:t>
              </a:r>
              <a:r>
                <a:rPr lang="en-MY" sz="2400" b="1" dirty="0" err="1">
                  <a:solidFill>
                    <a:srgbClr val="F7DDD5"/>
                  </a:solidFill>
                  <a:latin typeface="Century Gothic" panose="020B0502020202020204" pitchFamily="34" charset="0"/>
                </a:rPr>
                <a:t>kopimons</a:t>
              </a:r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16CB9-BB40-1333-3309-9CE712A354B4}"/>
              </a:ext>
            </a:extLst>
          </p:cNvPr>
          <p:cNvGrpSpPr/>
          <p:nvPr/>
        </p:nvGrpSpPr>
        <p:grpSpPr>
          <a:xfrm>
            <a:off x="7303758" y="14257436"/>
            <a:ext cx="2270210" cy="1499763"/>
            <a:chOff x="7155661" y="3402685"/>
            <a:chExt cx="2351814" cy="2212803"/>
          </a:xfrm>
        </p:grpSpPr>
        <p:sp>
          <p:nvSpPr>
            <p:cNvPr id="14" name="Rectangle: Rounded Corners 117">
              <a:extLst>
                <a:ext uri="{FF2B5EF4-FFF2-40B4-BE49-F238E27FC236}">
                  <a16:creationId xmlns:a16="http://schemas.microsoft.com/office/drawing/2014/main" id="{C6BB6553-9679-4680-F9C9-866A8B501693}"/>
                </a:ext>
              </a:extLst>
            </p:cNvPr>
            <p:cNvSpPr/>
            <p:nvPr/>
          </p:nvSpPr>
          <p:spPr>
            <a:xfrm>
              <a:off x="7155661" y="3402685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A0E906-2141-D8A1-2DDB-68602BCDFF67}"/>
                </a:ext>
              </a:extLst>
            </p:cNvPr>
            <p:cNvSpPr txBox="1"/>
            <p:nvPr/>
          </p:nvSpPr>
          <p:spPr>
            <a:xfrm>
              <a:off x="7412259" y="3896044"/>
              <a:ext cx="1990146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E2886D"/>
                  </a:solidFill>
                  <a:latin typeface="Century Gothic" panose="020B0502020202020204" pitchFamily="34" charset="0"/>
                </a:rPr>
                <a:t>Multiplayer battle.</a:t>
              </a:r>
              <a:endParaRPr lang="en-MY" sz="2400" dirty="0">
                <a:solidFill>
                  <a:srgbClr val="E2886D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AD6602-FE85-6D3F-33CB-7D3F09C29E2B}"/>
              </a:ext>
            </a:extLst>
          </p:cNvPr>
          <p:cNvGrpSpPr/>
          <p:nvPr/>
        </p:nvGrpSpPr>
        <p:grpSpPr>
          <a:xfrm>
            <a:off x="-6609881" y="1330755"/>
            <a:ext cx="4422828" cy="502415"/>
            <a:chOff x="4413010" y="2746183"/>
            <a:chExt cx="5382955" cy="3648778"/>
          </a:xfrm>
        </p:grpSpPr>
        <p:sp>
          <p:nvSpPr>
            <p:cNvPr id="17" name="Rectangle: Rounded Corners 51">
              <a:extLst>
                <a:ext uri="{FF2B5EF4-FFF2-40B4-BE49-F238E27FC236}">
                  <a16:creationId xmlns:a16="http://schemas.microsoft.com/office/drawing/2014/main" id="{B1AC6339-210C-D962-8046-FB60349A3C5D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80">
              <a:extLst>
                <a:ext uri="{FF2B5EF4-FFF2-40B4-BE49-F238E27FC236}">
                  <a16:creationId xmlns:a16="http://schemas.microsoft.com/office/drawing/2014/main" id="{F4324BCD-99F2-57A6-AF1F-870ED92E8207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 the Merlion as your starter pet.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426DA5-3CA8-2973-1288-D7D02A63E4B3}"/>
              </a:ext>
            </a:extLst>
          </p:cNvPr>
          <p:cNvSpPr txBox="1"/>
          <p:nvPr/>
        </p:nvSpPr>
        <p:spPr>
          <a:xfrm>
            <a:off x="6527243" y="-5487880"/>
            <a:ext cx="3890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rgbClr val="D87259"/>
                </a:solidFill>
                <a:latin typeface="Century Gothic" panose="020B0502020202020204" pitchFamily="34" charset="0"/>
              </a:rPr>
              <a:t>Localisation</a:t>
            </a:r>
            <a:r>
              <a:rPr lang="en-US" sz="48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.</a:t>
            </a:r>
            <a:endParaRPr lang="en-MY" sz="105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3FDE58-7FF4-7AF5-F987-02EDEE85C4D9}"/>
              </a:ext>
            </a:extLst>
          </p:cNvPr>
          <p:cNvGrpSpPr/>
          <p:nvPr/>
        </p:nvGrpSpPr>
        <p:grpSpPr>
          <a:xfrm>
            <a:off x="14206534" y="1944996"/>
            <a:ext cx="4043844" cy="523334"/>
            <a:chOff x="4413010" y="2746183"/>
            <a:chExt cx="5382955" cy="3648778"/>
          </a:xfrm>
        </p:grpSpPr>
        <p:sp>
          <p:nvSpPr>
            <p:cNvPr id="21" name="Rectangle: Rounded Corners 51">
              <a:extLst>
                <a:ext uri="{FF2B5EF4-FFF2-40B4-BE49-F238E27FC236}">
                  <a16:creationId xmlns:a16="http://schemas.microsoft.com/office/drawing/2014/main" id="{57D06CD0-1557-1E09-099A-8CD7DB4940BC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Rectangle: Rounded Corners 80">
              <a:extLst>
                <a:ext uri="{FF2B5EF4-FFF2-40B4-BE49-F238E27FC236}">
                  <a16:creationId xmlns:a16="http://schemas.microsoft.com/office/drawing/2014/main" id="{9C131AD7-EDE7-210B-828C-709C41CFF771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Interact with local,  wild animals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DACD48-517B-1BF0-0787-FE762CDF00C1}"/>
              </a:ext>
            </a:extLst>
          </p:cNvPr>
          <p:cNvGrpSpPr/>
          <p:nvPr/>
        </p:nvGrpSpPr>
        <p:grpSpPr>
          <a:xfrm>
            <a:off x="-5538792" y="2603928"/>
            <a:ext cx="4043844" cy="523334"/>
            <a:chOff x="4413010" y="2746183"/>
            <a:chExt cx="5382955" cy="3648778"/>
          </a:xfrm>
        </p:grpSpPr>
        <p:sp>
          <p:nvSpPr>
            <p:cNvPr id="24" name="Rectangle: Rounded Corners 51">
              <a:extLst>
                <a:ext uri="{FF2B5EF4-FFF2-40B4-BE49-F238E27FC236}">
                  <a16:creationId xmlns:a16="http://schemas.microsoft.com/office/drawing/2014/main" id="{BE73BD2B-C05A-33A0-BEBD-3FA4EF2AA45F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80">
              <a:extLst>
                <a:ext uri="{FF2B5EF4-FFF2-40B4-BE49-F238E27FC236}">
                  <a16:creationId xmlns:a16="http://schemas.microsoft.com/office/drawing/2014/main" id="{73169B5E-B27F-8F44-FD11-591627299645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Explore Singapore landmarks.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3045653-359A-D58B-C422-B522CBB01C24}"/>
              </a:ext>
            </a:extLst>
          </p:cNvPr>
          <p:cNvSpPr txBox="1"/>
          <p:nvPr/>
        </p:nvSpPr>
        <p:spPr>
          <a:xfrm>
            <a:off x="-4099373" y="3338437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Quest.</a:t>
            </a:r>
            <a:endParaRPr lang="en-MY" sz="105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B586C6-7DC7-F1EC-4277-96BB05608E17}"/>
              </a:ext>
            </a:extLst>
          </p:cNvPr>
          <p:cNvGrpSpPr/>
          <p:nvPr/>
        </p:nvGrpSpPr>
        <p:grpSpPr>
          <a:xfrm>
            <a:off x="13781322" y="4305440"/>
            <a:ext cx="2025412" cy="537171"/>
            <a:chOff x="4413010" y="2746183"/>
            <a:chExt cx="5382955" cy="3648778"/>
          </a:xfrm>
        </p:grpSpPr>
        <p:sp>
          <p:nvSpPr>
            <p:cNvPr id="28" name="Rectangle: Rounded Corners 51">
              <a:extLst>
                <a:ext uri="{FF2B5EF4-FFF2-40B4-BE49-F238E27FC236}">
                  <a16:creationId xmlns:a16="http://schemas.microsoft.com/office/drawing/2014/main" id="{CE4B5B29-6F33-EC86-D827-1295AC5321B2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Rectangle: Rounded Corners 80">
              <a:extLst>
                <a:ext uri="{FF2B5EF4-FFF2-40B4-BE49-F238E27FC236}">
                  <a16:creationId xmlns:a16="http://schemas.microsoft.com/office/drawing/2014/main" id="{442E5E18-B11F-BC37-3930-75FB4B15691C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 ART test kit.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6F507A-7697-2C69-2D7C-929E2F65D769}"/>
              </a:ext>
            </a:extLst>
          </p:cNvPr>
          <p:cNvGrpSpPr/>
          <p:nvPr/>
        </p:nvGrpSpPr>
        <p:grpSpPr>
          <a:xfrm>
            <a:off x="-6013447" y="4962338"/>
            <a:ext cx="3697749" cy="537171"/>
            <a:chOff x="4413010" y="2746183"/>
            <a:chExt cx="5382955" cy="3648778"/>
          </a:xfrm>
        </p:grpSpPr>
        <p:sp>
          <p:nvSpPr>
            <p:cNvPr id="31" name="Rectangle: Rounded Corners 51">
              <a:extLst>
                <a:ext uri="{FF2B5EF4-FFF2-40B4-BE49-F238E27FC236}">
                  <a16:creationId xmlns:a16="http://schemas.microsoft.com/office/drawing/2014/main" id="{266378CB-C805-E83A-3861-0E852FDCBA86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80">
              <a:extLst>
                <a:ext uri="{FF2B5EF4-FFF2-40B4-BE49-F238E27FC236}">
                  <a16:creationId xmlns:a16="http://schemas.microsoft.com/office/drawing/2014/main" id="{737AD7AE-91E8-0036-875F-EEA88B143186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Exchange test kit for vaccine.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28A96-1D96-998E-5EC4-1706A7B05D69}"/>
              </a:ext>
            </a:extLst>
          </p:cNvPr>
          <p:cNvGrpSpPr/>
          <p:nvPr/>
        </p:nvGrpSpPr>
        <p:grpSpPr>
          <a:xfrm>
            <a:off x="16160491" y="5624266"/>
            <a:ext cx="4179774" cy="827209"/>
            <a:chOff x="4413010" y="2746183"/>
            <a:chExt cx="5382955" cy="3648778"/>
          </a:xfrm>
        </p:grpSpPr>
        <p:sp>
          <p:nvSpPr>
            <p:cNvPr id="34" name="Rectangle: Rounded Corners 51">
              <a:extLst>
                <a:ext uri="{FF2B5EF4-FFF2-40B4-BE49-F238E27FC236}">
                  <a16:creationId xmlns:a16="http://schemas.microsoft.com/office/drawing/2014/main" id="{EC7D2939-AC3D-0912-8971-6153B3327721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5" name="Rectangle: Rounded Corners 80">
              <a:extLst>
                <a:ext uri="{FF2B5EF4-FFF2-40B4-BE49-F238E27FC236}">
                  <a16:creationId xmlns:a16="http://schemas.microsoft.com/office/drawing/2014/main" id="{41E9C9B7-3F74-C4D3-95C7-2511C5D5F468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Unlock multiplayer function and interact with other players!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6" name="Quest　-2" descr="Quest　-2">
            <a:hlinkClick r:id="" action="ppaction://media"/>
            <a:extLst>
              <a:ext uri="{FF2B5EF4-FFF2-40B4-BE49-F238E27FC236}">
                <a16:creationId xmlns:a16="http://schemas.microsoft.com/office/drawing/2014/main" id="{578DA883-54EB-B2EE-33E5-11DB1B33F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8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9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>
            <a:extLst>
              <a:ext uri="{FF2B5EF4-FFF2-40B4-BE49-F238E27FC236}">
                <a16:creationId xmlns:a16="http://schemas.microsoft.com/office/drawing/2014/main" id="{AF080604-5B59-42C5-BEA3-D9A1CC52BF7F}"/>
              </a:ext>
            </a:extLst>
          </p:cNvPr>
          <p:cNvSpPr/>
          <p:nvPr/>
        </p:nvSpPr>
        <p:spPr>
          <a:xfrm>
            <a:off x="-2867909" y="-5715282"/>
            <a:ext cx="15126805" cy="153035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F6FCA74-11C7-485A-910C-A8EABCBD2413}"/>
              </a:ext>
            </a:extLst>
          </p:cNvPr>
          <p:cNvSpPr/>
          <p:nvPr/>
        </p:nvSpPr>
        <p:spPr>
          <a:xfrm>
            <a:off x="1257007" y="4141404"/>
            <a:ext cx="1499380" cy="14993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1A891AE-1417-443A-BE4E-DC251C7169E7}"/>
              </a:ext>
            </a:extLst>
          </p:cNvPr>
          <p:cNvSpPr/>
          <p:nvPr/>
        </p:nvSpPr>
        <p:spPr>
          <a:xfrm>
            <a:off x="5532839" y="-2850066"/>
            <a:ext cx="3526065" cy="4049763"/>
          </a:xfrm>
          <a:prstGeom prst="ellipse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738A2963-6A66-41D2-9EA0-7AA960FC0BED}"/>
              </a:ext>
            </a:extLst>
          </p:cNvPr>
          <p:cNvSpPr/>
          <p:nvPr/>
        </p:nvSpPr>
        <p:spPr>
          <a:xfrm>
            <a:off x="-1766916" y="3774217"/>
            <a:ext cx="4341879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A2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D3EB966-A30E-49F0-8790-7649CBFAE438}"/>
              </a:ext>
            </a:extLst>
          </p:cNvPr>
          <p:cNvSpPr/>
          <p:nvPr/>
        </p:nvSpPr>
        <p:spPr>
          <a:xfrm>
            <a:off x="417440" y="4111953"/>
            <a:ext cx="4951060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4E3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5" name="Moon 124">
            <a:extLst>
              <a:ext uri="{FF2B5EF4-FFF2-40B4-BE49-F238E27FC236}">
                <a16:creationId xmlns:a16="http://schemas.microsoft.com/office/drawing/2014/main" id="{9DD83753-1EA6-413A-B3AA-E667661C775E}"/>
              </a:ext>
            </a:extLst>
          </p:cNvPr>
          <p:cNvSpPr/>
          <p:nvPr/>
        </p:nvSpPr>
        <p:spPr>
          <a:xfrm rot="19800000">
            <a:off x="1585664" y="-2161338"/>
            <a:ext cx="940844" cy="1648007"/>
          </a:xfrm>
          <a:prstGeom prst="moon">
            <a:avLst>
              <a:gd name="adj" fmla="val 304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6" name="Picture 125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5B33B08D-1751-4193-895A-EE72B8589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555" y="3876093"/>
            <a:ext cx="2025412" cy="796836"/>
          </a:xfrm>
          <a:prstGeom prst="rect">
            <a:avLst/>
          </a:prstGeom>
        </p:spPr>
      </p:pic>
      <p:pic>
        <p:nvPicPr>
          <p:cNvPr id="127" name="Picture 12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160A187C-0F0C-4DBF-BB8A-E6527FBE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1742" y="2816895"/>
            <a:ext cx="2025412" cy="796836"/>
          </a:xfrm>
          <a:prstGeom prst="rect">
            <a:avLst/>
          </a:prstGeom>
        </p:spPr>
      </p:pic>
      <p:pic>
        <p:nvPicPr>
          <p:cNvPr id="128" name="Picture 12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32ED330F-F2D2-496A-9CB1-48FD39612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090" y="554916"/>
            <a:ext cx="1718658" cy="676153"/>
          </a:xfrm>
          <a:prstGeom prst="rect">
            <a:avLst/>
          </a:prstGeom>
        </p:spPr>
      </p:pic>
      <p:pic>
        <p:nvPicPr>
          <p:cNvPr id="129" name="Picture 128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6D716E25-B7E2-45FD-912A-FB7BA79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7402" y="1742431"/>
            <a:ext cx="2372530" cy="9333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8C45F4-C4B8-4451-968D-703491137538}"/>
              </a:ext>
            </a:extLst>
          </p:cNvPr>
          <p:cNvSpPr/>
          <p:nvPr/>
        </p:nvSpPr>
        <p:spPr>
          <a:xfrm>
            <a:off x="9972852" y="0"/>
            <a:ext cx="2219148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D87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261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 rot="9000000"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A2287CF-78A2-4C33-B786-42ADE5E02306}"/>
              </a:ext>
            </a:extLst>
          </p:cNvPr>
          <p:cNvGrpSpPr/>
          <p:nvPr/>
        </p:nvGrpSpPr>
        <p:grpSpPr>
          <a:xfrm>
            <a:off x="4243167" y="-15281627"/>
            <a:ext cx="4097793" cy="1244219"/>
            <a:chOff x="4271904" y="790838"/>
            <a:chExt cx="5639379" cy="1712293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0A648DC0-4EB9-4E1E-8AB3-EA624E34FD16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0488A0B-A8DD-4D30-8E2D-9CEF9DDDEBBB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Some people translate it as “good luck”, or “work hard”, but I would translate it as “hang on in there”, because I think it is the closest in spirit to the original</a:t>
              </a:r>
              <a:endParaRPr lang="en-MY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202EB518-D125-4684-AF2F-6775697E00BB}"/>
              </a:ext>
            </a:extLst>
          </p:cNvPr>
          <p:cNvSpPr txBox="1"/>
          <p:nvPr/>
        </p:nvSpPr>
        <p:spPr>
          <a:xfrm>
            <a:off x="4254310" y="-19472800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Gear.</a:t>
            </a:r>
            <a:endParaRPr lang="en-MY" sz="1400" dirty="0"/>
          </a:p>
        </p:txBody>
      </p:sp>
      <p:pic>
        <p:nvPicPr>
          <p:cNvPr id="112" name="Graphic 111" descr="Single gear outline">
            <a:extLst>
              <a:ext uri="{FF2B5EF4-FFF2-40B4-BE49-F238E27FC236}">
                <a16:creationId xmlns:a16="http://schemas.microsoft.com/office/drawing/2014/main" id="{E72CF27A-8DB9-4750-B4E6-3B1AD69129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113" name="Graphic 112" descr="Single gear with solid fill">
            <a:extLst>
              <a:ext uri="{FF2B5EF4-FFF2-40B4-BE49-F238E27FC236}">
                <a16:creationId xmlns:a16="http://schemas.microsoft.com/office/drawing/2014/main" id="{C46285A5-5AE1-4CE9-AA7D-E94C01240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800000"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114" name="Graphic 113" descr="Single gear with solid fill">
            <a:extLst>
              <a:ext uri="{FF2B5EF4-FFF2-40B4-BE49-F238E27FC236}">
                <a16:creationId xmlns:a16="http://schemas.microsoft.com/office/drawing/2014/main" id="{7B1A2140-80A4-4E6F-AE3A-185B99265B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0800000"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115" name="Graphic 114" descr="Single gear outline">
            <a:extLst>
              <a:ext uri="{FF2B5EF4-FFF2-40B4-BE49-F238E27FC236}">
                <a16:creationId xmlns:a16="http://schemas.microsoft.com/office/drawing/2014/main" id="{7257605B-6305-48F3-9AA8-A5F9750EC6C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0800000">
            <a:off x="11724884" y="1562040"/>
            <a:ext cx="1539992" cy="15399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3225BC-4E23-42AE-9BC9-B7B3361B54C0}"/>
              </a:ext>
            </a:extLst>
          </p:cNvPr>
          <p:cNvGrpSpPr/>
          <p:nvPr/>
        </p:nvGrpSpPr>
        <p:grpSpPr>
          <a:xfrm>
            <a:off x="4551744" y="2458373"/>
            <a:ext cx="2270210" cy="1499763"/>
            <a:chOff x="4726851" y="1060337"/>
            <a:chExt cx="2351814" cy="221280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70BA0A-B75B-4162-9F68-82F48E955395}"/>
                </a:ext>
              </a:extLst>
            </p:cNvPr>
            <p:cNvSpPr/>
            <p:nvPr/>
          </p:nvSpPr>
          <p:spPr>
            <a:xfrm>
              <a:off x="4726851" y="1060337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8434F7E-97C5-48CF-BB96-BE7D0D72DF70}"/>
                </a:ext>
              </a:extLst>
            </p:cNvPr>
            <p:cNvSpPr txBox="1"/>
            <p:nvPr/>
          </p:nvSpPr>
          <p:spPr>
            <a:xfrm>
              <a:off x="4964962" y="1280071"/>
              <a:ext cx="2043163" cy="17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Stats boosting algorithm.</a:t>
              </a:r>
              <a:endParaRPr lang="en-MY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54CAE-BD6E-4373-A6EE-85BE866EFE6F}"/>
              </a:ext>
            </a:extLst>
          </p:cNvPr>
          <p:cNvGrpSpPr/>
          <p:nvPr/>
        </p:nvGrpSpPr>
        <p:grpSpPr>
          <a:xfrm>
            <a:off x="7346682" y="2462042"/>
            <a:ext cx="2405104" cy="1499761"/>
            <a:chOff x="7198585" y="1064006"/>
            <a:chExt cx="2491557" cy="2212803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6C1555A0-8E8B-4AC5-89BA-54F680E0EC74}"/>
                </a:ext>
              </a:extLst>
            </p:cNvPr>
            <p:cNvSpPr/>
            <p:nvPr/>
          </p:nvSpPr>
          <p:spPr>
            <a:xfrm>
              <a:off x="7198585" y="1064006"/>
              <a:ext cx="2351814" cy="221280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2C8D515-638E-4148-B5D4-90EF050ADC6F}"/>
                </a:ext>
              </a:extLst>
            </p:cNvPr>
            <p:cNvSpPr txBox="1"/>
            <p:nvPr/>
          </p:nvSpPr>
          <p:spPr>
            <a:xfrm>
              <a:off x="7332102" y="1278328"/>
              <a:ext cx="2358040" cy="17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Status conditions and level up.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F65A4D-B0C4-4FE3-8238-837D7AB66121}"/>
              </a:ext>
            </a:extLst>
          </p:cNvPr>
          <p:cNvGrpSpPr/>
          <p:nvPr/>
        </p:nvGrpSpPr>
        <p:grpSpPr>
          <a:xfrm>
            <a:off x="4551744" y="4270474"/>
            <a:ext cx="2270210" cy="1499763"/>
            <a:chOff x="4726851" y="3402685"/>
            <a:chExt cx="2351814" cy="2212803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70D1CA29-911E-4809-AD30-0E57FE75DF95}"/>
                </a:ext>
              </a:extLst>
            </p:cNvPr>
            <p:cNvSpPr/>
            <p:nvPr/>
          </p:nvSpPr>
          <p:spPr>
            <a:xfrm>
              <a:off x="4726851" y="3402685"/>
              <a:ext cx="2351814" cy="2212803"/>
            </a:xfrm>
            <a:prstGeom prst="roundRect">
              <a:avLst/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68909F-5728-4371-907D-8C4B750E1B59}"/>
                </a:ext>
              </a:extLst>
            </p:cNvPr>
            <p:cNvSpPr txBox="1"/>
            <p:nvPr/>
          </p:nvSpPr>
          <p:spPr>
            <a:xfrm>
              <a:off x="4952503" y="3579497"/>
              <a:ext cx="2066551" cy="17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Catching wild </a:t>
              </a:r>
              <a:r>
                <a:rPr lang="en-MY" sz="2400" b="1" dirty="0" err="1">
                  <a:solidFill>
                    <a:srgbClr val="F7DDD5"/>
                  </a:solidFill>
                  <a:latin typeface="Century Gothic" panose="020B0502020202020204" pitchFamily="34" charset="0"/>
                </a:rPr>
                <a:t>kopimons</a:t>
              </a:r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B43516-1A0F-4104-86A6-8CF9E9B97EBA}"/>
              </a:ext>
            </a:extLst>
          </p:cNvPr>
          <p:cNvGrpSpPr/>
          <p:nvPr/>
        </p:nvGrpSpPr>
        <p:grpSpPr>
          <a:xfrm>
            <a:off x="7303758" y="4270474"/>
            <a:ext cx="2270210" cy="1499763"/>
            <a:chOff x="7155661" y="3402685"/>
            <a:chExt cx="2351814" cy="2212803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56B9D69-0BCC-4D43-AD31-78288E9F4653}"/>
                </a:ext>
              </a:extLst>
            </p:cNvPr>
            <p:cNvSpPr/>
            <p:nvPr/>
          </p:nvSpPr>
          <p:spPr>
            <a:xfrm>
              <a:off x="7155661" y="3402685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9C9CA5-4789-4546-812F-DC7A79EE5A96}"/>
                </a:ext>
              </a:extLst>
            </p:cNvPr>
            <p:cNvSpPr txBox="1"/>
            <p:nvPr/>
          </p:nvSpPr>
          <p:spPr>
            <a:xfrm>
              <a:off x="7412259" y="3896044"/>
              <a:ext cx="1990146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E2886D"/>
                  </a:solidFill>
                  <a:latin typeface="Century Gothic" panose="020B0502020202020204" pitchFamily="34" charset="0"/>
                </a:rPr>
                <a:t>Multiplayer battle.</a:t>
              </a:r>
              <a:endParaRPr lang="en-MY" sz="2400" dirty="0">
                <a:solidFill>
                  <a:srgbClr val="E2886D"/>
                </a:solidFill>
              </a:endParaRPr>
            </a:p>
          </p:txBody>
        </p:sp>
      </p:grpSp>
      <p:pic>
        <p:nvPicPr>
          <p:cNvPr id="123" name="Picture 10" descr="320 GIF ideas in 2021 | animation, gif, motion design">
            <a:extLst>
              <a:ext uri="{FF2B5EF4-FFF2-40B4-BE49-F238E27FC236}">
                <a16:creationId xmlns:a16="http://schemas.microsoft.com/office/drawing/2014/main" id="{32D212A2-9859-4BD9-8596-408569181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6510B0F-30E8-5394-D07E-F968E632A8B6}"/>
              </a:ext>
            </a:extLst>
          </p:cNvPr>
          <p:cNvSpPr txBox="1"/>
          <p:nvPr/>
        </p:nvSpPr>
        <p:spPr>
          <a:xfrm>
            <a:off x="4409265" y="950829"/>
            <a:ext cx="778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Battle system.</a:t>
            </a:r>
            <a:endParaRPr lang="en-MY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4EC5214-3AB5-3245-3329-89E5F0544699}"/>
              </a:ext>
            </a:extLst>
          </p:cNvPr>
          <p:cNvSpPr txBox="1"/>
          <p:nvPr/>
        </p:nvSpPr>
        <p:spPr>
          <a:xfrm>
            <a:off x="4470383" y="-10112632"/>
            <a:ext cx="3890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rgbClr val="D87259"/>
                </a:solidFill>
                <a:latin typeface="Century Gothic" panose="020B0502020202020204" pitchFamily="34" charset="0"/>
              </a:rPr>
              <a:t>Localisation</a:t>
            </a:r>
            <a:r>
              <a:rPr lang="en-US" sz="48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.</a:t>
            </a:r>
            <a:endParaRPr lang="en-MY" sz="105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0587AF0-8929-E7BD-282E-1983ED876355}"/>
              </a:ext>
            </a:extLst>
          </p:cNvPr>
          <p:cNvSpPr txBox="1"/>
          <p:nvPr/>
        </p:nvSpPr>
        <p:spPr>
          <a:xfrm>
            <a:off x="4714020" y="11767537"/>
            <a:ext cx="4523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The Artwork</a:t>
            </a:r>
            <a:endParaRPr lang="en-MY" sz="120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68519E6-B993-1CCF-C251-BECECFCE0849}"/>
              </a:ext>
            </a:extLst>
          </p:cNvPr>
          <p:cNvSpPr txBox="1"/>
          <p:nvPr/>
        </p:nvSpPr>
        <p:spPr>
          <a:xfrm>
            <a:off x="5019612" y="-8746305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Quest.</a:t>
            </a:r>
            <a:endParaRPr lang="en-MY" sz="105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9C33C18-F1E2-B88B-2D51-73DFAFF65BFB}"/>
              </a:ext>
            </a:extLst>
          </p:cNvPr>
          <p:cNvGrpSpPr/>
          <p:nvPr/>
        </p:nvGrpSpPr>
        <p:grpSpPr>
          <a:xfrm>
            <a:off x="4183490" y="8492312"/>
            <a:ext cx="5031471" cy="1626425"/>
            <a:chOff x="4726851" y="1060337"/>
            <a:chExt cx="2351814" cy="2212803"/>
          </a:xfrm>
        </p:grpSpPr>
        <p:sp>
          <p:nvSpPr>
            <p:cNvPr id="136" name="Rectangle: Rounded Corners 3">
              <a:extLst>
                <a:ext uri="{FF2B5EF4-FFF2-40B4-BE49-F238E27FC236}">
                  <a16:creationId xmlns:a16="http://schemas.microsoft.com/office/drawing/2014/main" id="{5C5FA7B5-44B8-C6A1-E7E2-A27A2462A66A}"/>
                </a:ext>
              </a:extLst>
            </p:cNvPr>
            <p:cNvSpPr/>
            <p:nvPr/>
          </p:nvSpPr>
          <p:spPr>
            <a:xfrm>
              <a:off x="4726851" y="1060337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D4043B7-FDFE-6F5B-4EE0-28FB4E08FDE4}"/>
                </a:ext>
              </a:extLst>
            </p:cNvPr>
            <p:cNvSpPr txBox="1"/>
            <p:nvPr/>
          </p:nvSpPr>
          <p:spPr>
            <a:xfrm>
              <a:off x="4964962" y="1280072"/>
              <a:ext cx="2043163" cy="628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Ember (Fire-Type Move):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BF465E82-D533-4950-89ED-E73A80EC039A}"/>
              </a:ext>
            </a:extLst>
          </p:cNvPr>
          <p:cNvSpPr txBox="1"/>
          <p:nvPr/>
        </p:nvSpPr>
        <p:spPr>
          <a:xfrm>
            <a:off x="4403199" y="9106891"/>
            <a:ext cx="437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- Deals damage.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FE1C595-6528-0743-D726-5DFB05E45EF7}"/>
              </a:ext>
            </a:extLst>
          </p:cNvPr>
          <p:cNvSpPr txBox="1"/>
          <p:nvPr/>
        </p:nvSpPr>
        <p:spPr>
          <a:xfrm>
            <a:off x="4397017" y="9488387"/>
            <a:ext cx="437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- Causes burn status change.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98BC20E-8878-4360-E52C-42B8396A6D3E}"/>
              </a:ext>
            </a:extLst>
          </p:cNvPr>
          <p:cNvGrpSpPr/>
          <p:nvPr/>
        </p:nvGrpSpPr>
        <p:grpSpPr>
          <a:xfrm>
            <a:off x="4183490" y="13462660"/>
            <a:ext cx="5049678" cy="1499763"/>
            <a:chOff x="4726851" y="3402685"/>
            <a:chExt cx="2351814" cy="2212803"/>
          </a:xfrm>
        </p:grpSpPr>
        <p:sp>
          <p:nvSpPr>
            <p:cNvPr id="141" name="Rectangle: Rounded Corners 116">
              <a:extLst>
                <a:ext uri="{FF2B5EF4-FFF2-40B4-BE49-F238E27FC236}">
                  <a16:creationId xmlns:a16="http://schemas.microsoft.com/office/drawing/2014/main" id="{C08E3535-3668-8E81-6970-7EA9BF47AFEE}"/>
                </a:ext>
              </a:extLst>
            </p:cNvPr>
            <p:cNvSpPr/>
            <p:nvPr/>
          </p:nvSpPr>
          <p:spPr>
            <a:xfrm>
              <a:off x="4726851" y="3402685"/>
              <a:ext cx="2351814" cy="2212803"/>
            </a:xfrm>
            <a:prstGeom prst="roundRect">
              <a:avLst/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E8A537E-622F-34FB-471A-ED21B94E9292}"/>
                </a:ext>
              </a:extLst>
            </p:cNvPr>
            <p:cNvSpPr txBox="1"/>
            <p:nvPr/>
          </p:nvSpPr>
          <p:spPr>
            <a:xfrm>
              <a:off x="4952503" y="3579497"/>
              <a:ext cx="2066551" cy="68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Grown (Sound Move)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B51759AB-DF47-1D18-7A40-2546C7412DE2}"/>
              </a:ext>
            </a:extLst>
          </p:cNvPr>
          <p:cNvSpPr txBox="1"/>
          <p:nvPr/>
        </p:nvSpPr>
        <p:spPr>
          <a:xfrm>
            <a:off x="4466170" y="14036078"/>
            <a:ext cx="4437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- Does not deal damage.</a:t>
            </a:r>
            <a:endParaRPr lang="en-MY" sz="2000" dirty="0">
              <a:solidFill>
                <a:srgbClr val="F7DDD5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0AABB38-5941-4CB5-7D8A-9392A1E612BB}"/>
              </a:ext>
            </a:extLst>
          </p:cNvPr>
          <p:cNvSpPr txBox="1"/>
          <p:nvPr/>
        </p:nvSpPr>
        <p:spPr>
          <a:xfrm>
            <a:off x="4460148" y="14432430"/>
            <a:ext cx="4437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- Causes drop in attack.</a:t>
            </a:r>
            <a:endParaRPr lang="en-MY" sz="2000" dirty="0">
              <a:solidFill>
                <a:srgbClr val="F7DD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7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>
            <a:extLst>
              <a:ext uri="{FF2B5EF4-FFF2-40B4-BE49-F238E27FC236}">
                <a16:creationId xmlns:a16="http://schemas.microsoft.com/office/drawing/2014/main" id="{AF080604-5B59-42C5-BEA3-D9A1CC52BF7F}"/>
              </a:ext>
            </a:extLst>
          </p:cNvPr>
          <p:cNvSpPr/>
          <p:nvPr/>
        </p:nvSpPr>
        <p:spPr>
          <a:xfrm>
            <a:off x="-2867909" y="-5715282"/>
            <a:ext cx="15126805" cy="153035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F6FCA74-11C7-485A-910C-A8EABCBD2413}"/>
              </a:ext>
            </a:extLst>
          </p:cNvPr>
          <p:cNvSpPr/>
          <p:nvPr/>
        </p:nvSpPr>
        <p:spPr>
          <a:xfrm>
            <a:off x="1257007" y="4141404"/>
            <a:ext cx="1499380" cy="14993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1A891AE-1417-443A-BE4E-DC251C7169E7}"/>
              </a:ext>
            </a:extLst>
          </p:cNvPr>
          <p:cNvSpPr/>
          <p:nvPr/>
        </p:nvSpPr>
        <p:spPr>
          <a:xfrm>
            <a:off x="5532839" y="-2850066"/>
            <a:ext cx="3526065" cy="4049763"/>
          </a:xfrm>
          <a:prstGeom prst="ellipse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738A2963-6A66-41D2-9EA0-7AA960FC0BED}"/>
              </a:ext>
            </a:extLst>
          </p:cNvPr>
          <p:cNvSpPr/>
          <p:nvPr/>
        </p:nvSpPr>
        <p:spPr>
          <a:xfrm>
            <a:off x="-1766916" y="3774217"/>
            <a:ext cx="4341879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A2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D3EB966-A30E-49F0-8790-7649CBFAE438}"/>
              </a:ext>
            </a:extLst>
          </p:cNvPr>
          <p:cNvSpPr/>
          <p:nvPr/>
        </p:nvSpPr>
        <p:spPr>
          <a:xfrm>
            <a:off x="417440" y="4111953"/>
            <a:ext cx="4951060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4E3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5" name="Moon 124">
            <a:extLst>
              <a:ext uri="{FF2B5EF4-FFF2-40B4-BE49-F238E27FC236}">
                <a16:creationId xmlns:a16="http://schemas.microsoft.com/office/drawing/2014/main" id="{9DD83753-1EA6-413A-B3AA-E667661C775E}"/>
              </a:ext>
            </a:extLst>
          </p:cNvPr>
          <p:cNvSpPr/>
          <p:nvPr/>
        </p:nvSpPr>
        <p:spPr>
          <a:xfrm rot="19800000">
            <a:off x="1585664" y="1138177"/>
            <a:ext cx="940844" cy="1648007"/>
          </a:xfrm>
          <a:prstGeom prst="moon">
            <a:avLst>
              <a:gd name="adj" fmla="val 304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6" name="Picture 125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5B33B08D-1751-4193-895A-EE72B8589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858" y="3876093"/>
            <a:ext cx="2025412" cy="796836"/>
          </a:xfrm>
          <a:prstGeom prst="rect">
            <a:avLst/>
          </a:prstGeom>
        </p:spPr>
      </p:pic>
      <p:pic>
        <p:nvPicPr>
          <p:cNvPr id="127" name="Picture 12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160A187C-0F0C-4DBF-BB8A-E6527FBE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2847" y="2816895"/>
            <a:ext cx="2025412" cy="796836"/>
          </a:xfrm>
          <a:prstGeom prst="rect">
            <a:avLst/>
          </a:prstGeom>
        </p:spPr>
      </p:pic>
      <p:pic>
        <p:nvPicPr>
          <p:cNvPr id="128" name="Picture 12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32ED330F-F2D2-496A-9CB1-48FD39612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4589" y="554916"/>
            <a:ext cx="1718658" cy="676153"/>
          </a:xfrm>
          <a:prstGeom prst="rect">
            <a:avLst/>
          </a:prstGeom>
        </p:spPr>
      </p:pic>
      <p:pic>
        <p:nvPicPr>
          <p:cNvPr id="129" name="Picture 128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6D716E25-B7E2-45FD-912A-FB7BA79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44809" y="1742431"/>
            <a:ext cx="2372530" cy="9333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8C45F4-C4B8-4451-968D-703491137538}"/>
              </a:ext>
            </a:extLst>
          </p:cNvPr>
          <p:cNvSpPr/>
          <p:nvPr/>
        </p:nvSpPr>
        <p:spPr>
          <a:xfrm>
            <a:off x="9972852" y="0"/>
            <a:ext cx="2219148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D87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261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 rot="9000000"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A2287CF-78A2-4C33-B786-42ADE5E02306}"/>
              </a:ext>
            </a:extLst>
          </p:cNvPr>
          <p:cNvGrpSpPr/>
          <p:nvPr/>
        </p:nvGrpSpPr>
        <p:grpSpPr>
          <a:xfrm>
            <a:off x="4243167" y="-15281627"/>
            <a:ext cx="4097793" cy="1244219"/>
            <a:chOff x="4271904" y="790838"/>
            <a:chExt cx="5639379" cy="1712293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0A648DC0-4EB9-4E1E-8AB3-EA624E34FD16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0488A0B-A8DD-4D30-8E2D-9CEF9DDDEBBB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Some people translate it as “good luck”, or “work hard”, but I would translate it as “hang on in there”, because I think it is the closest in spirit to the original</a:t>
              </a:r>
              <a:endParaRPr lang="en-MY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202EB518-D125-4684-AF2F-6775697E00BB}"/>
              </a:ext>
            </a:extLst>
          </p:cNvPr>
          <p:cNvSpPr txBox="1"/>
          <p:nvPr/>
        </p:nvSpPr>
        <p:spPr>
          <a:xfrm>
            <a:off x="4254310" y="-19472800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Gear.</a:t>
            </a:r>
            <a:endParaRPr lang="en-MY" sz="1400" dirty="0"/>
          </a:p>
        </p:txBody>
      </p:sp>
      <p:pic>
        <p:nvPicPr>
          <p:cNvPr id="112" name="Graphic 111" descr="Single gear outline">
            <a:extLst>
              <a:ext uri="{FF2B5EF4-FFF2-40B4-BE49-F238E27FC236}">
                <a16:creationId xmlns:a16="http://schemas.microsoft.com/office/drawing/2014/main" id="{E72CF27A-8DB9-4750-B4E6-3B1AD69129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113" name="Graphic 112" descr="Single gear with solid fill">
            <a:extLst>
              <a:ext uri="{FF2B5EF4-FFF2-40B4-BE49-F238E27FC236}">
                <a16:creationId xmlns:a16="http://schemas.microsoft.com/office/drawing/2014/main" id="{C46285A5-5AE1-4CE9-AA7D-E94C01240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800000"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114" name="Graphic 113" descr="Single gear with solid fill">
            <a:extLst>
              <a:ext uri="{FF2B5EF4-FFF2-40B4-BE49-F238E27FC236}">
                <a16:creationId xmlns:a16="http://schemas.microsoft.com/office/drawing/2014/main" id="{7B1A2140-80A4-4E6F-AE3A-185B99265B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0800000"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115" name="Graphic 114" descr="Single gear outline">
            <a:extLst>
              <a:ext uri="{FF2B5EF4-FFF2-40B4-BE49-F238E27FC236}">
                <a16:creationId xmlns:a16="http://schemas.microsoft.com/office/drawing/2014/main" id="{7257605B-6305-48F3-9AA8-A5F9750EC6C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0800000">
            <a:off x="11724884" y="1562040"/>
            <a:ext cx="1539992" cy="15399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3225BC-4E23-42AE-9BC9-B7B3361B54C0}"/>
              </a:ext>
            </a:extLst>
          </p:cNvPr>
          <p:cNvGrpSpPr/>
          <p:nvPr/>
        </p:nvGrpSpPr>
        <p:grpSpPr>
          <a:xfrm>
            <a:off x="4183490" y="2305931"/>
            <a:ext cx="5031471" cy="1626425"/>
            <a:chOff x="4726851" y="1060337"/>
            <a:chExt cx="2351814" cy="221280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70BA0A-B75B-4162-9F68-82F48E955395}"/>
                </a:ext>
              </a:extLst>
            </p:cNvPr>
            <p:cNvSpPr/>
            <p:nvPr/>
          </p:nvSpPr>
          <p:spPr>
            <a:xfrm>
              <a:off x="4726851" y="1060337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8434F7E-97C5-48CF-BB96-BE7D0D72DF70}"/>
                </a:ext>
              </a:extLst>
            </p:cNvPr>
            <p:cNvSpPr txBox="1"/>
            <p:nvPr/>
          </p:nvSpPr>
          <p:spPr>
            <a:xfrm>
              <a:off x="4964962" y="1280072"/>
              <a:ext cx="2043163" cy="628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Ember (Fire-Type Move):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F65A4D-B0C4-4FE3-8238-837D7AB66121}"/>
              </a:ext>
            </a:extLst>
          </p:cNvPr>
          <p:cNvGrpSpPr/>
          <p:nvPr/>
        </p:nvGrpSpPr>
        <p:grpSpPr>
          <a:xfrm>
            <a:off x="4183490" y="4270474"/>
            <a:ext cx="5049678" cy="1499763"/>
            <a:chOff x="4726851" y="3402685"/>
            <a:chExt cx="2351814" cy="2212803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70D1CA29-911E-4809-AD30-0E57FE75DF95}"/>
                </a:ext>
              </a:extLst>
            </p:cNvPr>
            <p:cNvSpPr/>
            <p:nvPr/>
          </p:nvSpPr>
          <p:spPr>
            <a:xfrm>
              <a:off x="4726851" y="3402685"/>
              <a:ext cx="2351814" cy="2212803"/>
            </a:xfrm>
            <a:prstGeom prst="roundRect">
              <a:avLst/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68909F-5728-4371-907D-8C4B750E1B59}"/>
                </a:ext>
              </a:extLst>
            </p:cNvPr>
            <p:cNvSpPr txBox="1"/>
            <p:nvPr/>
          </p:nvSpPr>
          <p:spPr>
            <a:xfrm>
              <a:off x="4952503" y="3579497"/>
              <a:ext cx="2066551" cy="68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Growl (Sound Move)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pic>
        <p:nvPicPr>
          <p:cNvPr id="123" name="Picture 10" descr="320 GIF ideas in 2021 | animation, gif, motion design">
            <a:extLst>
              <a:ext uri="{FF2B5EF4-FFF2-40B4-BE49-F238E27FC236}">
                <a16:creationId xmlns:a16="http://schemas.microsoft.com/office/drawing/2014/main" id="{32D212A2-9859-4BD9-8596-408569181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6510B0F-30E8-5394-D07E-F968E632A8B6}"/>
              </a:ext>
            </a:extLst>
          </p:cNvPr>
          <p:cNvSpPr txBox="1"/>
          <p:nvPr/>
        </p:nvSpPr>
        <p:spPr>
          <a:xfrm>
            <a:off x="4409265" y="950829"/>
            <a:ext cx="778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Battle system.</a:t>
            </a:r>
            <a:endParaRPr lang="en-MY" sz="12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9AF9A6-1A39-3124-3CBF-F89246642FE7}"/>
              </a:ext>
            </a:extLst>
          </p:cNvPr>
          <p:cNvSpPr txBox="1"/>
          <p:nvPr/>
        </p:nvSpPr>
        <p:spPr>
          <a:xfrm>
            <a:off x="4403199" y="2920510"/>
            <a:ext cx="437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- Deals damage.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485C09-DD49-7604-1B8F-4EDA54A1F2E9}"/>
              </a:ext>
            </a:extLst>
          </p:cNvPr>
          <p:cNvSpPr txBox="1"/>
          <p:nvPr/>
        </p:nvSpPr>
        <p:spPr>
          <a:xfrm>
            <a:off x="4397017" y="3302006"/>
            <a:ext cx="437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- Causes burn status change.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A32D6A1-D0B5-4263-1C00-284B1E35D95C}"/>
              </a:ext>
            </a:extLst>
          </p:cNvPr>
          <p:cNvSpPr txBox="1"/>
          <p:nvPr/>
        </p:nvSpPr>
        <p:spPr>
          <a:xfrm>
            <a:off x="4466170" y="4843892"/>
            <a:ext cx="4437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- Does not deal damage.</a:t>
            </a:r>
            <a:endParaRPr lang="en-MY" sz="2000" dirty="0">
              <a:solidFill>
                <a:srgbClr val="F7DDD5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3CD5677-EBBD-BBDB-8F06-7876ADC20FAA}"/>
              </a:ext>
            </a:extLst>
          </p:cNvPr>
          <p:cNvSpPr txBox="1"/>
          <p:nvPr/>
        </p:nvSpPr>
        <p:spPr>
          <a:xfrm>
            <a:off x="4460148" y="5240244"/>
            <a:ext cx="4437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- Causes drop in attack.</a:t>
            </a:r>
            <a:endParaRPr lang="en-MY" sz="2000" dirty="0">
              <a:solidFill>
                <a:srgbClr val="F7DD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7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35E5A0-B27A-BF2E-3743-CF76F8B0DDB3}"/>
              </a:ext>
            </a:extLst>
          </p:cNvPr>
          <p:cNvSpPr txBox="1"/>
          <p:nvPr/>
        </p:nvSpPr>
        <p:spPr>
          <a:xfrm>
            <a:off x="4409265" y="-4521285"/>
            <a:ext cx="778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Battle system.</a:t>
            </a:r>
            <a:endParaRPr lang="en-MY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ED4FD7-B647-A06C-5BDD-3E016AFFD969}"/>
              </a:ext>
            </a:extLst>
          </p:cNvPr>
          <p:cNvGrpSpPr/>
          <p:nvPr/>
        </p:nvGrpSpPr>
        <p:grpSpPr>
          <a:xfrm>
            <a:off x="4551744" y="11993079"/>
            <a:ext cx="2270210" cy="1499763"/>
            <a:chOff x="4726851" y="1060337"/>
            <a:chExt cx="2351814" cy="2212803"/>
          </a:xfrm>
        </p:grpSpPr>
        <p:sp>
          <p:nvSpPr>
            <p:cNvPr id="6" name="Rectangle: Rounded Corners 3">
              <a:extLst>
                <a:ext uri="{FF2B5EF4-FFF2-40B4-BE49-F238E27FC236}">
                  <a16:creationId xmlns:a16="http://schemas.microsoft.com/office/drawing/2014/main" id="{B06168A3-ECD8-FBF0-75D0-AC7FA60CCCD9}"/>
                </a:ext>
              </a:extLst>
            </p:cNvPr>
            <p:cNvSpPr/>
            <p:nvPr/>
          </p:nvSpPr>
          <p:spPr>
            <a:xfrm>
              <a:off x="4726851" y="1060337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F8DA84-5F87-30F7-F15F-39758D621788}"/>
                </a:ext>
              </a:extLst>
            </p:cNvPr>
            <p:cNvSpPr txBox="1"/>
            <p:nvPr/>
          </p:nvSpPr>
          <p:spPr>
            <a:xfrm>
              <a:off x="4964962" y="1280071"/>
              <a:ext cx="2043163" cy="17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Stats boosting algorithm.</a:t>
              </a:r>
              <a:endParaRPr lang="en-MY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60317E-A316-9407-3B6A-6A708C192173}"/>
              </a:ext>
            </a:extLst>
          </p:cNvPr>
          <p:cNvGrpSpPr/>
          <p:nvPr/>
        </p:nvGrpSpPr>
        <p:grpSpPr>
          <a:xfrm>
            <a:off x="7346682" y="10048704"/>
            <a:ext cx="2405104" cy="1499761"/>
            <a:chOff x="7198585" y="1064006"/>
            <a:chExt cx="2491557" cy="2212803"/>
          </a:xfrm>
        </p:grpSpPr>
        <p:sp>
          <p:nvSpPr>
            <p:cNvPr id="9" name="Rectangle: Rounded Corners 115">
              <a:extLst>
                <a:ext uri="{FF2B5EF4-FFF2-40B4-BE49-F238E27FC236}">
                  <a16:creationId xmlns:a16="http://schemas.microsoft.com/office/drawing/2014/main" id="{1B35ADCC-3EC6-77FD-FBD0-32611E0D14F9}"/>
                </a:ext>
              </a:extLst>
            </p:cNvPr>
            <p:cNvSpPr/>
            <p:nvPr/>
          </p:nvSpPr>
          <p:spPr>
            <a:xfrm>
              <a:off x="7198585" y="1064006"/>
              <a:ext cx="2351814" cy="221280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1A77AF-0E98-F6B5-C305-FB68AEA93D13}"/>
                </a:ext>
              </a:extLst>
            </p:cNvPr>
            <p:cNvSpPr txBox="1"/>
            <p:nvPr/>
          </p:nvSpPr>
          <p:spPr>
            <a:xfrm>
              <a:off x="7332102" y="1278328"/>
              <a:ext cx="2358040" cy="17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Status conditions and level up.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E28F73-2677-2F64-6472-E67C22D0A50F}"/>
              </a:ext>
            </a:extLst>
          </p:cNvPr>
          <p:cNvGrpSpPr/>
          <p:nvPr/>
        </p:nvGrpSpPr>
        <p:grpSpPr>
          <a:xfrm>
            <a:off x="4551744" y="16676967"/>
            <a:ext cx="2270210" cy="1499763"/>
            <a:chOff x="4726851" y="3402685"/>
            <a:chExt cx="2351814" cy="2212803"/>
          </a:xfrm>
        </p:grpSpPr>
        <p:sp>
          <p:nvSpPr>
            <p:cNvPr id="12" name="Rectangle: Rounded Corners 116">
              <a:extLst>
                <a:ext uri="{FF2B5EF4-FFF2-40B4-BE49-F238E27FC236}">
                  <a16:creationId xmlns:a16="http://schemas.microsoft.com/office/drawing/2014/main" id="{C92CEE70-A33A-F479-C5F3-86640EFB04B9}"/>
                </a:ext>
              </a:extLst>
            </p:cNvPr>
            <p:cNvSpPr/>
            <p:nvPr/>
          </p:nvSpPr>
          <p:spPr>
            <a:xfrm>
              <a:off x="4726851" y="3402685"/>
              <a:ext cx="2351814" cy="2212803"/>
            </a:xfrm>
            <a:prstGeom prst="roundRect">
              <a:avLst/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916B28-4F6D-D67A-F702-581FE78FDA66}"/>
                </a:ext>
              </a:extLst>
            </p:cNvPr>
            <p:cNvSpPr txBox="1"/>
            <p:nvPr/>
          </p:nvSpPr>
          <p:spPr>
            <a:xfrm>
              <a:off x="4952503" y="3579497"/>
              <a:ext cx="2066551" cy="17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Catching wild </a:t>
              </a:r>
              <a:r>
                <a:rPr lang="en-MY" sz="2400" b="1" dirty="0" err="1">
                  <a:solidFill>
                    <a:srgbClr val="F7DDD5"/>
                  </a:solidFill>
                  <a:latin typeface="Century Gothic" panose="020B0502020202020204" pitchFamily="34" charset="0"/>
                </a:rPr>
                <a:t>kopimons</a:t>
              </a:r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704ADE-A875-E393-60F8-23D0DA38FD03}"/>
              </a:ext>
            </a:extLst>
          </p:cNvPr>
          <p:cNvGrpSpPr/>
          <p:nvPr/>
        </p:nvGrpSpPr>
        <p:grpSpPr>
          <a:xfrm>
            <a:off x="7303758" y="14257436"/>
            <a:ext cx="2270210" cy="1499763"/>
            <a:chOff x="7155661" y="3402685"/>
            <a:chExt cx="2351814" cy="2212803"/>
          </a:xfrm>
        </p:grpSpPr>
        <p:sp>
          <p:nvSpPr>
            <p:cNvPr id="15" name="Rectangle: Rounded Corners 117">
              <a:extLst>
                <a:ext uri="{FF2B5EF4-FFF2-40B4-BE49-F238E27FC236}">
                  <a16:creationId xmlns:a16="http://schemas.microsoft.com/office/drawing/2014/main" id="{D44C3E42-E414-06AC-FC0E-0BEF2C4F5A0A}"/>
                </a:ext>
              </a:extLst>
            </p:cNvPr>
            <p:cNvSpPr/>
            <p:nvPr/>
          </p:nvSpPr>
          <p:spPr>
            <a:xfrm>
              <a:off x="7155661" y="3402685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07CBBF-495F-7891-E159-18988C87B723}"/>
                </a:ext>
              </a:extLst>
            </p:cNvPr>
            <p:cNvSpPr txBox="1"/>
            <p:nvPr/>
          </p:nvSpPr>
          <p:spPr>
            <a:xfrm>
              <a:off x="7412259" y="3896044"/>
              <a:ext cx="1990146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E2886D"/>
                  </a:solidFill>
                  <a:latin typeface="Century Gothic" panose="020B0502020202020204" pitchFamily="34" charset="0"/>
                </a:rPr>
                <a:t>Multiplayer battle.</a:t>
              </a:r>
              <a:endParaRPr lang="en-MY" sz="2400" dirty="0">
                <a:solidFill>
                  <a:srgbClr val="E2886D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CA7793-D3AA-B36A-12B2-8EECE6317778}"/>
              </a:ext>
            </a:extLst>
          </p:cNvPr>
          <p:cNvGrpSpPr/>
          <p:nvPr/>
        </p:nvGrpSpPr>
        <p:grpSpPr>
          <a:xfrm>
            <a:off x="4413010" y="8506467"/>
            <a:ext cx="5382955" cy="1309413"/>
            <a:chOff x="4413010" y="2746183"/>
            <a:chExt cx="5382955" cy="3648778"/>
          </a:xfrm>
        </p:grpSpPr>
        <p:sp>
          <p:nvSpPr>
            <p:cNvPr id="18" name="Rectangle: Rounded Corners 51">
              <a:extLst>
                <a:ext uri="{FF2B5EF4-FFF2-40B4-BE49-F238E27FC236}">
                  <a16:creationId xmlns:a16="http://schemas.microsoft.com/office/drawing/2014/main" id="{3EED6ABA-3743-258A-2327-97E8D1AECDEB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80">
              <a:extLst>
                <a:ext uri="{FF2B5EF4-FFF2-40B4-BE49-F238E27FC236}">
                  <a16:creationId xmlns:a16="http://schemas.microsoft.com/office/drawing/2014/main" id="{A8C3D617-6219-A1BD-0A20-0ACC61741E6C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Tile-based game with pixel art (32x32, 64x64 and 128x128 bit.</a:t>
              </a:r>
              <a:endParaRPr lang="en-MY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50E0586-9090-C8BA-9653-3810F0B7E15A}"/>
              </a:ext>
            </a:extLst>
          </p:cNvPr>
          <p:cNvSpPr txBox="1"/>
          <p:nvPr/>
        </p:nvSpPr>
        <p:spPr>
          <a:xfrm>
            <a:off x="4714020" y="-3896807"/>
            <a:ext cx="4523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The Artwork</a:t>
            </a:r>
            <a:endParaRPr lang="en-MY" sz="120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34CFD6-BEEF-7145-247D-F1EA6CC96739}"/>
              </a:ext>
            </a:extLst>
          </p:cNvPr>
          <p:cNvGrpSpPr/>
          <p:nvPr/>
        </p:nvGrpSpPr>
        <p:grpSpPr>
          <a:xfrm>
            <a:off x="4389846" y="13379300"/>
            <a:ext cx="5382955" cy="1309413"/>
            <a:chOff x="4413010" y="2746183"/>
            <a:chExt cx="5382955" cy="3648778"/>
          </a:xfrm>
        </p:grpSpPr>
        <p:sp>
          <p:nvSpPr>
            <p:cNvPr id="22" name="Rectangle: Rounded Corners 51">
              <a:extLst>
                <a:ext uri="{FF2B5EF4-FFF2-40B4-BE49-F238E27FC236}">
                  <a16:creationId xmlns:a16="http://schemas.microsoft.com/office/drawing/2014/main" id="{5EA9BB98-36A0-966E-0C1B-7B77ADAD2AB1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Rectangle: Rounded Corners 80">
              <a:extLst>
                <a:ext uri="{FF2B5EF4-FFF2-40B4-BE49-F238E27FC236}">
                  <a16:creationId xmlns:a16="http://schemas.microsoft.com/office/drawing/2014/main" id="{E752D47E-EB79-8C98-9460-4F01A954A24A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Elements meant to reflect the local elements in Singapore.</a:t>
              </a:r>
              <a:endParaRPr lang="en-MY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6" name="Battle_scene" descr="Battle_scene">
            <a:hlinkClick r:id="" action="ppaction://media"/>
            <a:extLst>
              <a:ext uri="{FF2B5EF4-FFF2-40B4-BE49-F238E27FC236}">
                <a16:creationId xmlns:a16="http://schemas.microsoft.com/office/drawing/2014/main" id="{F112D698-0B97-BE8C-E7F5-9D76FAD5B9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0794" y="18665"/>
            <a:ext cx="12533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8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l 105">
            <a:extLst>
              <a:ext uri="{FF2B5EF4-FFF2-40B4-BE49-F238E27FC236}">
                <a16:creationId xmlns:a16="http://schemas.microsoft.com/office/drawing/2014/main" id="{2C43F988-88C7-4932-8A2A-CA865700A20E}"/>
              </a:ext>
            </a:extLst>
          </p:cNvPr>
          <p:cNvSpPr/>
          <p:nvPr/>
        </p:nvSpPr>
        <p:spPr>
          <a:xfrm>
            <a:off x="-4174138" y="4521887"/>
            <a:ext cx="3340175" cy="3379213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832194-761E-402B-8D91-E3D3D45B03EB}"/>
              </a:ext>
            </a:extLst>
          </p:cNvPr>
          <p:cNvSpPr/>
          <p:nvPr/>
        </p:nvSpPr>
        <p:spPr>
          <a:xfrm>
            <a:off x="-3134426" y="-5627793"/>
            <a:ext cx="11845147" cy="11983585"/>
          </a:xfrm>
          <a:prstGeom prst="ellips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7" name="Picture 10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FED01EDD-CA92-4D84-BCDA-3D6550F8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6721" y="4198468"/>
            <a:ext cx="2025412" cy="796836"/>
          </a:xfrm>
          <a:prstGeom prst="rect">
            <a:avLst/>
          </a:prstGeom>
        </p:spPr>
      </p:pic>
      <p:pic>
        <p:nvPicPr>
          <p:cNvPr id="108" name="Picture 10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568435D-7D95-4627-A8E6-321E2266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87427" y="3291160"/>
            <a:ext cx="2025412" cy="79683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F3E3188-A6FA-4891-80D4-F7690D5DCB63}"/>
              </a:ext>
            </a:extLst>
          </p:cNvPr>
          <p:cNvSpPr/>
          <p:nvPr/>
        </p:nvSpPr>
        <p:spPr>
          <a:xfrm>
            <a:off x="1869240" y="861560"/>
            <a:ext cx="959258" cy="959258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05" name="Picture 104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1B9711F-7F37-4B6B-A90B-DFC585EF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6004" y="2449134"/>
            <a:ext cx="2025412" cy="796836"/>
          </a:xfrm>
          <a:prstGeom prst="rect">
            <a:avLst/>
          </a:prstGeom>
        </p:spPr>
      </p:pic>
      <p:pic>
        <p:nvPicPr>
          <p:cNvPr id="48" name="Picture 4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BC6DDC30-5275-46F6-AE99-B5F6E687A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35834" y="1406311"/>
            <a:ext cx="2372530" cy="9333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0D6AE81-E8A1-4DC7-9388-47084F63BCEA}"/>
              </a:ext>
            </a:extLst>
          </p:cNvPr>
          <p:cNvSpPr/>
          <p:nvPr/>
        </p:nvSpPr>
        <p:spPr>
          <a:xfrm>
            <a:off x="-726759" y="3559121"/>
            <a:ext cx="7486707" cy="5032233"/>
          </a:xfrm>
          <a:prstGeom prst="ellipse">
            <a:avLst/>
          </a:prstGeom>
          <a:solidFill>
            <a:srgbClr val="535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F5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94A6AE8-2689-40FD-AA6B-536D3770EEAE}"/>
              </a:ext>
            </a:extLst>
          </p:cNvPr>
          <p:cNvGrpSpPr/>
          <p:nvPr/>
        </p:nvGrpSpPr>
        <p:grpSpPr>
          <a:xfrm>
            <a:off x="4413010" y="2211956"/>
            <a:ext cx="5382955" cy="1309413"/>
            <a:chOff x="4413010" y="2746183"/>
            <a:chExt cx="5382955" cy="364877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98277F4-B256-4C50-AC7F-A70DB5B4C088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8C7F7D4-B67A-4F58-A2D4-044584721CAE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Tile-based game with pixel art (32x32, 64x64 and 128x128 bit.</a:t>
              </a:r>
              <a:endParaRPr lang="en-MY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34" name="Picture 10" descr="320 GIF ideas in 2021 | animation, gif, motion design">
            <a:extLst>
              <a:ext uri="{FF2B5EF4-FFF2-40B4-BE49-F238E27FC236}">
                <a16:creationId xmlns:a16="http://schemas.microsoft.com/office/drawing/2014/main" id="{8DEB12CB-C7BD-4FEA-B3B6-FB01193ED2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5094F52-6850-4393-954D-0D55FE3CDC14}"/>
              </a:ext>
            </a:extLst>
          </p:cNvPr>
          <p:cNvSpPr txBox="1"/>
          <p:nvPr/>
        </p:nvSpPr>
        <p:spPr>
          <a:xfrm>
            <a:off x="4714020" y="476724"/>
            <a:ext cx="4523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The Artwork</a:t>
            </a:r>
            <a:endParaRPr lang="en-MY" sz="120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A57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 dirty="0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76" name="Graphic 75" descr="Single gear outline">
            <a:extLst>
              <a:ext uri="{FF2B5EF4-FFF2-40B4-BE49-F238E27FC236}">
                <a16:creationId xmlns:a16="http://schemas.microsoft.com/office/drawing/2014/main" id="{F6FA5E2A-C839-4EB5-90FC-19D944890A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77" name="Graphic 76" descr="Single gear with solid fill">
            <a:extLst>
              <a:ext uri="{FF2B5EF4-FFF2-40B4-BE49-F238E27FC236}">
                <a16:creationId xmlns:a16="http://schemas.microsoft.com/office/drawing/2014/main" id="{596E7BFA-BD64-4E18-9CFA-1D694EC4541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78" name="Graphic 77" descr="Single gear with solid fill">
            <a:extLst>
              <a:ext uri="{FF2B5EF4-FFF2-40B4-BE49-F238E27FC236}">
                <a16:creationId xmlns:a16="http://schemas.microsoft.com/office/drawing/2014/main" id="{4C25DB54-E5F9-4F29-82F6-69EE09CBB8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79" name="Graphic 78" descr="Single gear outline">
            <a:extLst>
              <a:ext uri="{FF2B5EF4-FFF2-40B4-BE49-F238E27FC236}">
                <a16:creationId xmlns:a16="http://schemas.microsoft.com/office/drawing/2014/main" id="{0DF911E0-671F-4936-B8A9-FC27331220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724884" y="1562040"/>
            <a:ext cx="1539992" cy="1539992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82D1514-B95C-55AC-A3DB-E658A65C46F4}"/>
              </a:ext>
            </a:extLst>
          </p:cNvPr>
          <p:cNvGrpSpPr/>
          <p:nvPr/>
        </p:nvGrpSpPr>
        <p:grpSpPr>
          <a:xfrm>
            <a:off x="4389846" y="3867180"/>
            <a:ext cx="5382955" cy="1309413"/>
            <a:chOff x="4413010" y="2746183"/>
            <a:chExt cx="5382955" cy="3648778"/>
          </a:xfrm>
        </p:grpSpPr>
        <p:sp>
          <p:nvSpPr>
            <p:cNvPr id="102" name="Rectangle: Rounded Corners 51">
              <a:extLst>
                <a:ext uri="{FF2B5EF4-FFF2-40B4-BE49-F238E27FC236}">
                  <a16:creationId xmlns:a16="http://schemas.microsoft.com/office/drawing/2014/main" id="{BBC27C7E-254A-9696-16F7-320E13ADA863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3" name="Rectangle: Rounded Corners 80">
              <a:extLst>
                <a:ext uri="{FF2B5EF4-FFF2-40B4-BE49-F238E27FC236}">
                  <a16:creationId xmlns:a16="http://schemas.microsoft.com/office/drawing/2014/main" id="{214BC661-7FC4-C758-0159-3A4940C97B41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Elements meant to reflect the local elements in Singapore.</a:t>
              </a:r>
              <a:endParaRPr lang="en-MY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11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>
            <a:extLst>
              <a:ext uri="{FF2B5EF4-FFF2-40B4-BE49-F238E27FC236}">
                <a16:creationId xmlns:a16="http://schemas.microsoft.com/office/drawing/2014/main" id="{AF080604-5B59-42C5-BEA3-D9A1CC52BF7F}"/>
              </a:ext>
            </a:extLst>
          </p:cNvPr>
          <p:cNvSpPr/>
          <p:nvPr/>
        </p:nvSpPr>
        <p:spPr>
          <a:xfrm>
            <a:off x="-2867909" y="-5715282"/>
            <a:ext cx="15126805" cy="153035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F6FCA74-11C7-485A-910C-A8EABCBD2413}"/>
              </a:ext>
            </a:extLst>
          </p:cNvPr>
          <p:cNvSpPr/>
          <p:nvPr/>
        </p:nvSpPr>
        <p:spPr>
          <a:xfrm>
            <a:off x="1257007" y="4141404"/>
            <a:ext cx="1499380" cy="14993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1A891AE-1417-443A-BE4E-DC251C7169E7}"/>
              </a:ext>
            </a:extLst>
          </p:cNvPr>
          <p:cNvSpPr/>
          <p:nvPr/>
        </p:nvSpPr>
        <p:spPr>
          <a:xfrm>
            <a:off x="5532839" y="-2850066"/>
            <a:ext cx="3526065" cy="4049763"/>
          </a:xfrm>
          <a:prstGeom prst="ellipse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738A2963-6A66-41D2-9EA0-7AA960FC0BED}"/>
              </a:ext>
            </a:extLst>
          </p:cNvPr>
          <p:cNvSpPr/>
          <p:nvPr/>
        </p:nvSpPr>
        <p:spPr>
          <a:xfrm>
            <a:off x="-1766916" y="3774217"/>
            <a:ext cx="4341879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A2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D3EB966-A30E-49F0-8790-7649CBFAE438}"/>
              </a:ext>
            </a:extLst>
          </p:cNvPr>
          <p:cNvSpPr/>
          <p:nvPr/>
        </p:nvSpPr>
        <p:spPr>
          <a:xfrm>
            <a:off x="417440" y="4111953"/>
            <a:ext cx="4951060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4E3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5" name="Moon 124">
            <a:extLst>
              <a:ext uri="{FF2B5EF4-FFF2-40B4-BE49-F238E27FC236}">
                <a16:creationId xmlns:a16="http://schemas.microsoft.com/office/drawing/2014/main" id="{9DD83753-1EA6-413A-B3AA-E667661C775E}"/>
              </a:ext>
            </a:extLst>
          </p:cNvPr>
          <p:cNvSpPr/>
          <p:nvPr/>
        </p:nvSpPr>
        <p:spPr>
          <a:xfrm rot="19800000">
            <a:off x="1585664" y="-2161338"/>
            <a:ext cx="940844" cy="1648007"/>
          </a:xfrm>
          <a:prstGeom prst="moon">
            <a:avLst>
              <a:gd name="adj" fmla="val 304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6" name="Picture 125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5B33B08D-1751-4193-895A-EE72B8589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555" y="3876093"/>
            <a:ext cx="2025412" cy="796836"/>
          </a:xfrm>
          <a:prstGeom prst="rect">
            <a:avLst/>
          </a:prstGeom>
        </p:spPr>
      </p:pic>
      <p:pic>
        <p:nvPicPr>
          <p:cNvPr id="127" name="Picture 12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160A187C-0F0C-4DBF-BB8A-E6527FBE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1742" y="2816895"/>
            <a:ext cx="2025412" cy="796836"/>
          </a:xfrm>
          <a:prstGeom prst="rect">
            <a:avLst/>
          </a:prstGeom>
        </p:spPr>
      </p:pic>
      <p:pic>
        <p:nvPicPr>
          <p:cNvPr id="128" name="Picture 12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32ED330F-F2D2-496A-9CB1-48FD39612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090" y="554916"/>
            <a:ext cx="1718658" cy="676153"/>
          </a:xfrm>
          <a:prstGeom prst="rect">
            <a:avLst/>
          </a:prstGeom>
        </p:spPr>
      </p:pic>
      <p:pic>
        <p:nvPicPr>
          <p:cNvPr id="129" name="Picture 128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6D716E25-B7E2-45FD-912A-FB7BA79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7402" y="1742431"/>
            <a:ext cx="2372530" cy="9333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8C45F4-C4B8-4451-968D-703491137538}"/>
              </a:ext>
            </a:extLst>
          </p:cNvPr>
          <p:cNvSpPr/>
          <p:nvPr/>
        </p:nvSpPr>
        <p:spPr>
          <a:xfrm>
            <a:off x="9972852" y="0"/>
            <a:ext cx="2219148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D87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9BFF168-3615-8C98-C9BF-BE90096021C9}"/>
              </a:ext>
            </a:extLst>
          </p:cNvPr>
          <p:cNvGrpSpPr/>
          <p:nvPr/>
        </p:nvGrpSpPr>
        <p:grpSpPr>
          <a:xfrm rot="2700000"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120" name="Flowchart: Connector 54">
              <a:extLst>
                <a:ext uri="{FF2B5EF4-FFF2-40B4-BE49-F238E27FC236}">
                  <a16:creationId xmlns:a16="http://schemas.microsoft.com/office/drawing/2014/main" id="{3783ED2C-6EE0-DC5E-0DD9-EC281107F00B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1" name="Flowchart: Connector 55">
              <a:extLst>
                <a:ext uri="{FF2B5EF4-FFF2-40B4-BE49-F238E27FC236}">
                  <a16:creationId xmlns:a16="http://schemas.microsoft.com/office/drawing/2014/main" id="{9F9B74B1-EF99-2526-29AF-463A3E115195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2" name="Flowchart: Connector 56">
              <a:extLst>
                <a:ext uri="{FF2B5EF4-FFF2-40B4-BE49-F238E27FC236}">
                  <a16:creationId xmlns:a16="http://schemas.microsoft.com/office/drawing/2014/main" id="{A06425C2-54B6-1C98-E544-3E9DDFCCCDD7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43" name="Flowchart: Connector 57">
              <a:extLst>
                <a:ext uri="{FF2B5EF4-FFF2-40B4-BE49-F238E27FC236}">
                  <a16:creationId xmlns:a16="http://schemas.microsoft.com/office/drawing/2014/main" id="{6FA90851-3747-5289-A246-FE190DE46D3C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4" name="Flowchart: Connector 58">
              <a:extLst>
                <a:ext uri="{FF2B5EF4-FFF2-40B4-BE49-F238E27FC236}">
                  <a16:creationId xmlns:a16="http://schemas.microsoft.com/office/drawing/2014/main" id="{8A8D2419-C835-8C17-13B3-8793910997AA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5" name="Flowchart: Connector 59">
              <a:extLst>
                <a:ext uri="{FF2B5EF4-FFF2-40B4-BE49-F238E27FC236}">
                  <a16:creationId xmlns:a16="http://schemas.microsoft.com/office/drawing/2014/main" id="{27117074-227D-6D4B-D808-7B9F5081D8AB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46" name="Flowchart: Connector 60">
              <a:extLst>
                <a:ext uri="{FF2B5EF4-FFF2-40B4-BE49-F238E27FC236}">
                  <a16:creationId xmlns:a16="http://schemas.microsoft.com/office/drawing/2014/main" id="{60D226FC-BB64-1664-2124-382048A78B06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7" name="Flowchart: Connector 61">
              <a:extLst>
                <a:ext uri="{FF2B5EF4-FFF2-40B4-BE49-F238E27FC236}">
                  <a16:creationId xmlns:a16="http://schemas.microsoft.com/office/drawing/2014/main" id="{716A6F58-2C7F-DDF0-DFA7-756580482CC9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8" name="Freeform: Shape 62">
              <a:extLst>
                <a:ext uri="{FF2B5EF4-FFF2-40B4-BE49-F238E27FC236}">
                  <a16:creationId xmlns:a16="http://schemas.microsoft.com/office/drawing/2014/main" id="{F753464B-4F0E-0134-B685-2ED75865AD6D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EFB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149" name="Graphic 148" descr="Asian Temple with solid fill">
              <a:extLst>
                <a:ext uri="{FF2B5EF4-FFF2-40B4-BE49-F238E27FC236}">
                  <a16:creationId xmlns:a16="http://schemas.microsoft.com/office/drawing/2014/main" id="{F5AAC2EC-C4BB-C139-B086-AAD6BAE4D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150" name="Graphic 149" descr="Aspiration with solid fill">
              <a:extLst>
                <a:ext uri="{FF2B5EF4-FFF2-40B4-BE49-F238E27FC236}">
                  <a16:creationId xmlns:a16="http://schemas.microsoft.com/office/drawing/2014/main" id="{533ACED6-B942-C796-691C-7BAD9661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151" name="Graphic 150" descr="Astronaut female with solid fill">
              <a:extLst>
                <a:ext uri="{FF2B5EF4-FFF2-40B4-BE49-F238E27FC236}">
                  <a16:creationId xmlns:a16="http://schemas.microsoft.com/office/drawing/2014/main" id="{CA6B11B5-6FAE-09A3-9EF6-73617ACC5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152" name="Graphic 151" descr="Bar chart with solid fill">
              <a:extLst>
                <a:ext uri="{FF2B5EF4-FFF2-40B4-BE49-F238E27FC236}">
                  <a16:creationId xmlns:a16="http://schemas.microsoft.com/office/drawing/2014/main" id="{30BDC805-1762-FD2A-D63A-25BF6079B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153" name="Graphic 152" descr="Binary with solid fill">
              <a:extLst>
                <a:ext uri="{FF2B5EF4-FFF2-40B4-BE49-F238E27FC236}">
                  <a16:creationId xmlns:a16="http://schemas.microsoft.com/office/drawing/2014/main" id="{FE36288C-9C98-BF42-B76F-10EBDA55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154" name="Graphic 153" descr="Blockchain with solid fill">
              <a:extLst>
                <a:ext uri="{FF2B5EF4-FFF2-40B4-BE49-F238E27FC236}">
                  <a16:creationId xmlns:a16="http://schemas.microsoft.com/office/drawing/2014/main" id="{2F212D5A-BA41-6869-D375-DF2F538F2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155" name="Graphic 154" descr="Blueprint with solid fill">
              <a:extLst>
                <a:ext uri="{FF2B5EF4-FFF2-40B4-BE49-F238E27FC236}">
                  <a16:creationId xmlns:a16="http://schemas.microsoft.com/office/drawing/2014/main" id="{32875246-CFC2-1576-541A-17C72B41E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156" name="Graphic 155" descr="Books with solid fill">
              <a:extLst>
                <a:ext uri="{FF2B5EF4-FFF2-40B4-BE49-F238E27FC236}">
                  <a16:creationId xmlns:a16="http://schemas.microsoft.com/office/drawing/2014/main" id="{B6CBA151-4911-29F3-0614-E6BF3D1F2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261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70BA0A-B75B-4162-9F68-82F48E955395}"/>
              </a:ext>
            </a:extLst>
          </p:cNvPr>
          <p:cNvSpPr/>
          <p:nvPr/>
        </p:nvSpPr>
        <p:spPr>
          <a:xfrm>
            <a:off x="4478659" y="2001281"/>
            <a:ext cx="1199781" cy="11288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C1555A0-8E8B-4AC5-89BA-54F680E0EC74}"/>
              </a:ext>
            </a:extLst>
          </p:cNvPr>
          <p:cNvSpPr/>
          <p:nvPr/>
        </p:nvSpPr>
        <p:spPr>
          <a:xfrm>
            <a:off x="5824271" y="2001281"/>
            <a:ext cx="1199782" cy="1128865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0D1CA29-911E-4809-AD30-0E57FE75DF95}"/>
              </a:ext>
            </a:extLst>
          </p:cNvPr>
          <p:cNvSpPr/>
          <p:nvPr/>
        </p:nvSpPr>
        <p:spPr>
          <a:xfrm>
            <a:off x="4478660" y="4343628"/>
            <a:ext cx="1199782" cy="1128865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456B9D69-0BCC-4D43-AD31-78288E9F4653}"/>
              </a:ext>
            </a:extLst>
          </p:cNvPr>
          <p:cNvSpPr/>
          <p:nvPr/>
        </p:nvSpPr>
        <p:spPr>
          <a:xfrm>
            <a:off x="5847433" y="4343628"/>
            <a:ext cx="1199782" cy="1128865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3" name="Picture 10" descr="320 GIF ideas in 2021 | animation, gif, motion design">
            <a:extLst>
              <a:ext uri="{FF2B5EF4-FFF2-40B4-BE49-F238E27FC236}">
                <a16:creationId xmlns:a16="http://schemas.microsoft.com/office/drawing/2014/main" id="{32D212A2-9859-4BD9-8596-408569181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D163F1A-D49D-0F8F-76FF-DECEBBD88CD7}"/>
              </a:ext>
            </a:extLst>
          </p:cNvPr>
          <p:cNvSpPr txBox="1"/>
          <p:nvPr/>
        </p:nvSpPr>
        <p:spPr>
          <a:xfrm>
            <a:off x="4283144" y="3229762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Swapnil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ritannic Bold" panose="020B0903060703020204" pitchFamily="34" charset="77"/>
              </a:rPr>
              <a:t>TEAM LEAD</a:t>
            </a:r>
            <a:endParaRPr lang="en-MY" sz="200" dirty="0">
              <a:solidFill>
                <a:schemeClr val="bg1"/>
              </a:solidFill>
              <a:latin typeface="Britannic Bold" panose="020B0903060703020204" pitchFamily="34" charset="7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B465D0E-7532-036B-BFC3-060918B6F21C}"/>
              </a:ext>
            </a:extLst>
          </p:cNvPr>
          <p:cNvSpPr txBox="1"/>
          <p:nvPr/>
        </p:nvSpPr>
        <p:spPr>
          <a:xfrm>
            <a:off x="5636925" y="3239198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D87259"/>
                </a:solidFill>
                <a:latin typeface="Britannic Bold" panose="020B0903060703020204" pitchFamily="34" charset="77"/>
              </a:rPr>
              <a:t>Ruokun</a:t>
            </a:r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963D0EC-4C8A-0885-5145-343980035932}"/>
              </a:ext>
            </a:extLst>
          </p:cNvPr>
          <p:cNvSpPr txBox="1"/>
          <p:nvPr/>
        </p:nvSpPr>
        <p:spPr>
          <a:xfrm>
            <a:off x="4288145" y="5528406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Charm</a:t>
            </a:r>
          </a:p>
          <a:p>
            <a:pPr algn="ctr"/>
            <a:r>
              <a:rPr lang="en-US" sz="1600" b="1" dirty="0">
                <a:solidFill>
                  <a:srgbClr val="EFB4B8"/>
                </a:solidFill>
                <a:latin typeface="Britannic Bold" panose="020B0903060703020204" pitchFamily="34" charset="77"/>
              </a:rPr>
              <a:t>DESIGN</a:t>
            </a:r>
            <a:endParaRPr lang="en-MY" sz="200" dirty="0">
              <a:solidFill>
                <a:srgbClr val="EFB4B8"/>
              </a:solidFill>
              <a:latin typeface="Britannic Bold" panose="020B0903060703020204" pitchFamily="34" charset="7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E293E13-5C07-E2DF-84D6-B894BDDF1DB8}"/>
              </a:ext>
            </a:extLst>
          </p:cNvPr>
          <p:cNvSpPr txBox="1"/>
          <p:nvPr/>
        </p:nvSpPr>
        <p:spPr>
          <a:xfrm>
            <a:off x="5665088" y="5537842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Shin Hui </a:t>
            </a:r>
          </a:p>
          <a:p>
            <a:pPr algn="ctr"/>
            <a:r>
              <a:rPr lang="en-US" sz="1600" b="1" dirty="0">
                <a:solidFill>
                  <a:srgbClr val="EFB4B8"/>
                </a:solidFill>
                <a:latin typeface="Britannic Bold" panose="020B0903060703020204" pitchFamily="34" charset="77"/>
              </a:rPr>
              <a:t>DESIGN</a:t>
            </a:r>
            <a:endParaRPr lang="en-MY" sz="200" dirty="0">
              <a:solidFill>
                <a:srgbClr val="EFB4B8"/>
              </a:solidFill>
              <a:latin typeface="Britannic Bold" panose="020B0903060703020204" pitchFamily="34" charset="77"/>
            </a:endParaRPr>
          </a:p>
        </p:txBody>
      </p:sp>
      <p:sp>
        <p:nvSpPr>
          <p:cNvPr id="137" name="Rectangle: Rounded Corners 3">
            <a:extLst>
              <a:ext uri="{FF2B5EF4-FFF2-40B4-BE49-F238E27FC236}">
                <a16:creationId xmlns:a16="http://schemas.microsoft.com/office/drawing/2014/main" id="{FC4EF120-9D97-3912-36CE-0A431F3A3793}"/>
              </a:ext>
            </a:extLst>
          </p:cNvPr>
          <p:cNvSpPr/>
          <p:nvPr/>
        </p:nvSpPr>
        <p:spPr>
          <a:xfrm>
            <a:off x="7171046" y="2008297"/>
            <a:ext cx="1199781" cy="1128864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8" name="Rectangle: Rounded Corners 115">
            <a:extLst>
              <a:ext uri="{FF2B5EF4-FFF2-40B4-BE49-F238E27FC236}">
                <a16:creationId xmlns:a16="http://schemas.microsoft.com/office/drawing/2014/main" id="{C6DCB22E-A45F-15F8-280B-4415F364F88B}"/>
              </a:ext>
            </a:extLst>
          </p:cNvPr>
          <p:cNvSpPr/>
          <p:nvPr/>
        </p:nvSpPr>
        <p:spPr>
          <a:xfrm>
            <a:off x="8505635" y="2008297"/>
            <a:ext cx="1199782" cy="1128865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9" name="Rectangle: Rounded Corners 116">
            <a:extLst>
              <a:ext uri="{FF2B5EF4-FFF2-40B4-BE49-F238E27FC236}">
                <a16:creationId xmlns:a16="http://schemas.microsoft.com/office/drawing/2014/main" id="{C3CCE2FC-1899-5C31-C17B-167863BE5207}"/>
              </a:ext>
            </a:extLst>
          </p:cNvPr>
          <p:cNvSpPr/>
          <p:nvPr/>
        </p:nvSpPr>
        <p:spPr>
          <a:xfrm>
            <a:off x="7171047" y="4350644"/>
            <a:ext cx="1199782" cy="1128865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3F1D74B-974E-6BDF-AC91-40715EEFF271}"/>
              </a:ext>
            </a:extLst>
          </p:cNvPr>
          <p:cNvSpPr txBox="1"/>
          <p:nvPr/>
        </p:nvSpPr>
        <p:spPr>
          <a:xfrm>
            <a:off x="6975531" y="3236778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 </a:t>
            </a:r>
            <a:r>
              <a:rPr lang="en-US" sz="2000" b="1" dirty="0" err="1">
                <a:solidFill>
                  <a:srgbClr val="D87259"/>
                </a:solidFill>
                <a:latin typeface="Britannic Bold" panose="020B0903060703020204" pitchFamily="34" charset="77"/>
              </a:rPr>
              <a:t>Yuyue</a:t>
            </a:r>
            <a:endParaRPr lang="en-US" sz="2000" b="1" dirty="0">
              <a:solidFill>
                <a:srgbClr val="D87259"/>
              </a:solidFill>
              <a:latin typeface="Britannic Bold" panose="020B0903060703020204" pitchFamily="34" charset="77"/>
            </a:endParaRP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F1C4F25-E1E8-0C3D-0349-51F9D3DBC672}"/>
              </a:ext>
            </a:extLst>
          </p:cNvPr>
          <p:cNvSpPr txBox="1"/>
          <p:nvPr/>
        </p:nvSpPr>
        <p:spPr>
          <a:xfrm>
            <a:off x="8318289" y="3246214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Sean </a:t>
            </a: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868551A-A7EB-CA8F-BB99-8061B463A467}"/>
              </a:ext>
            </a:extLst>
          </p:cNvPr>
          <p:cNvSpPr txBox="1"/>
          <p:nvPr/>
        </p:nvSpPr>
        <p:spPr>
          <a:xfrm>
            <a:off x="6980532" y="5535422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D87259"/>
                </a:solidFill>
                <a:latin typeface="Britannic Bold" panose="020B0903060703020204" pitchFamily="34" charset="77"/>
              </a:rPr>
              <a:t>Fuguo</a:t>
            </a:r>
            <a:endParaRPr lang="en-US" sz="2000" b="1" dirty="0">
              <a:solidFill>
                <a:srgbClr val="D87259"/>
              </a:solidFill>
              <a:latin typeface="Britannic Bold" panose="020B0903060703020204" pitchFamily="34" charset="77"/>
            </a:endParaRP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pic>
        <p:nvPicPr>
          <p:cNvPr id="157" name="Graphic 156" descr="Single gear outline">
            <a:extLst>
              <a:ext uri="{FF2B5EF4-FFF2-40B4-BE49-F238E27FC236}">
                <a16:creationId xmlns:a16="http://schemas.microsoft.com/office/drawing/2014/main" id="{2426809C-C45B-0F46-CC3F-57C57B61D45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158" name="Graphic 157" descr="Single gear with solid fill">
            <a:extLst>
              <a:ext uri="{FF2B5EF4-FFF2-40B4-BE49-F238E27FC236}">
                <a16:creationId xmlns:a16="http://schemas.microsoft.com/office/drawing/2014/main" id="{7B33AD37-B54C-7A02-B09C-725EDAB7B4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159" name="Graphic 158" descr="Single gear with solid fill">
            <a:extLst>
              <a:ext uri="{FF2B5EF4-FFF2-40B4-BE49-F238E27FC236}">
                <a16:creationId xmlns:a16="http://schemas.microsoft.com/office/drawing/2014/main" id="{26FBBA02-7DA4-4910-FB0F-F49FECDB20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800000"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160" name="Graphic 159" descr="Single gear outline">
            <a:extLst>
              <a:ext uri="{FF2B5EF4-FFF2-40B4-BE49-F238E27FC236}">
                <a16:creationId xmlns:a16="http://schemas.microsoft.com/office/drawing/2014/main" id="{1C40A0F5-B608-4DF0-E337-0D3601888A2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0800000">
            <a:off x="11724884" y="1562040"/>
            <a:ext cx="1539992" cy="1539992"/>
          </a:xfrm>
          <a:prstGeom prst="rect">
            <a:avLst/>
          </a:prstGeom>
        </p:spPr>
      </p:pic>
      <p:pic>
        <p:nvPicPr>
          <p:cNvPr id="5" name="Picture 4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2E484226-2729-91C3-27ED-DE90F7C0F6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4" y="2068120"/>
            <a:ext cx="1030918" cy="1018546"/>
          </a:xfrm>
          <a:prstGeom prst="roundRect">
            <a:avLst/>
          </a:prstGeom>
        </p:spPr>
      </p:pic>
      <p:pic>
        <p:nvPicPr>
          <p:cNvPr id="48" name="Picture 47" descr="A picture containing grass, outdoor, person, field&#10;&#10;Description automatically generated">
            <a:extLst>
              <a:ext uri="{FF2B5EF4-FFF2-40B4-BE49-F238E27FC236}">
                <a16:creationId xmlns:a16="http://schemas.microsoft.com/office/drawing/2014/main" id="{8B5EC3D0-AF90-C047-F17F-CA5C7A8F86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53" y="4403328"/>
            <a:ext cx="1020966" cy="1020966"/>
          </a:xfrm>
          <a:prstGeom prst="roundRect">
            <a:avLst/>
          </a:prstGeom>
        </p:spPr>
      </p:pic>
      <p:pic>
        <p:nvPicPr>
          <p:cNvPr id="50" name="Picture 49" descr="A person posing in front of a large pumpkin statue&#10;&#10;Description automatically generated with low confidence">
            <a:extLst>
              <a:ext uri="{FF2B5EF4-FFF2-40B4-BE49-F238E27FC236}">
                <a16:creationId xmlns:a16="http://schemas.microsoft.com/office/drawing/2014/main" id="{74456D1F-7890-40D8-CBFE-76DAC65A9E9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0" t="38402" r="7043" b="6699"/>
          <a:stretch/>
        </p:blipFill>
        <p:spPr>
          <a:xfrm>
            <a:off x="7260453" y="2061924"/>
            <a:ext cx="1030911" cy="1007138"/>
          </a:xfrm>
          <a:prstGeom prst="roundRect">
            <a:avLst/>
          </a:prstGeom>
        </p:spPr>
      </p:pic>
      <p:pic>
        <p:nvPicPr>
          <p:cNvPr id="53" name="Picture 52" descr="A picture containing person, person, wall, standing&#10;&#10;Description automatically generated">
            <a:extLst>
              <a:ext uri="{FF2B5EF4-FFF2-40B4-BE49-F238E27FC236}">
                <a16:creationId xmlns:a16="http://schemas.microsoft.com/office/drawing/2014/main" id="{E3F00244-B6F7-086B-5F31-41CBF4E9FA57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14352"/>
          <a:stretch/>
        </p:blipFill>
        <p:spPr>
          <a:xfrm>
            <a:off x="4529498" y="2071147"/>
            <a:ext cx="1085014" cy="979321"/>
          </a:xfrm>
          <a:prstGeom prst="roundRect">
            <a:avLst/>
          </a:prstGeom>
        </p:spPr>
      </p:pic>
      <p:pic>
        <p:nvPicPr>
          <p:cNvPr id="72" name="Picture 7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77123EB-02C0-70A6-6D94-A2F646284267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3" b="13309"/>
          <a:stretch/>
        </p:blipFill>
        <p:spPr>
          <a:xfrm>
            <a:off x="5939880" y="2071147"/>
            <a:ext cx="966605" cy="984221"/>
          </a:xfrm>
          <a:prstGeom prst="roundRect">
            <a:avLst/>
          </a:prstGeom>
        </p:spPr>
      </p:pic>
      <p:pic>
        <p:nvPicPr>
          <p:cNvPr id="74" name="Picture 73" descr="A couple of girls eating ice cream&#10;&#10;Description automatically generated with low confidence">
            <a:extLst>
              <a:ext uri="{FF2B5EF4-FFF2-40B4-BE49-F238E27FC236}">
                <a16:creationId xmlns:a16="http://schemas.microsoft.com/office/drawing/2014/main" id="{65160E09-9FD7-ECF3-82DF-F6A28760A99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14"/>
          <a:stretch/>
        </p:blipFill>
        <p:spPr>
          <a:xfrm>
            <a:off x="5945619" y="4420349"/>
            <a:ext cx="996365" cy="975422"/>
          </a:xfrm>
          <a:prstGeom prst="round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B2790EE-AF60-A191-E8BA-EE68C0D51652}"/>
              </a:ext>
            </a:extLst>
          </p:cNvPr>
          <p:cNvGrpSpPr/>
          <p:nvPr/>
        </p:nvGrpSpPr>
        <p:grpSpPr>
          <a:xfrm>
            <a:off x="4479237" y="10002211"/>
            <a:ext cx="5382955" cy="3648778"/>
            <a:chOff x="4413010" y="2746183"/>
            <a:chExt cx="5382955" cy="3648778"/>
          </a:xfrm>
        </p:grpSpPr>
        <p:sp>
          <p:nvSpPr>
            <p:cNvPr id="164" name="Rectangle: Rounded Corners 51">
              <a:extLst>
                <a:ext uri="{FF2B5EF4-FFF2-40B4-BE49-F238E27FC236}">
                  <a16:creationId xmlns:a16="http://schemas.microsoft.com/office/drawing/2014/main" id="{6E83BAAA-E694-82A0-2193-918ABDEC0218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65" name="Rectangle: Rounded Corners 80">
              <a:extLst>
                <a:ext uri="{FF2B5EF4-FFF2-40B4-BE49-F238E27FC236}">
                  <a16:creationId xmlns:a16="http://schemas.microsoft.com/office/drawing/2014/main" id="{2C66FFA8-AF88-514C-FE2D-E975DB8A6842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Kopimón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is </a:t>
              </a:r>
              <a:r>
                <a:rPr lang="en-SG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pixelised</a:t>
              </a:r>
              <a:r>
                <a:rPr lang="en-SG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Singapore-themed, role-playing game with multiplayer capabilities.</a:t>
              </a:r>
            </a:p>
            <a:p>
              <a:endParaRPr lang="en-SG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SG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 game that is relevant and relatable to </a:t>
              </a:r>
              <a:r>
                <a:rPr lang="en-SG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Singaporeans</a:t>
              </a:r>
              <a:r>
                <a:rPr lang="en-SG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of all age groups regardless of their differences.</a:t>
              </a:r>
              <a:endParaRPr lang="en-MY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DAF99EFE-95D6-36D0-A218-73476360F3ED}"/>
              </a:ext>
            </a:extLst>
          </p:cNvPr>
          <p:cNvSpPr txBox="1"/>
          <p:nvPr/>
        </p:nvSpPr>
        <p:spPr>
          <a:xfrm>
            <a:off x="4470383" y="9962949"/>
            <a:ext cx="4286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D87259"/>
                </a:solidFill>
                <a:latin typeface="Orange Kid" pitchFamily="82" charset="77"/>
              </a:rPr>
              <a:t>About </a:t>
            </a:r>
            <a:r>
              <a:rPr lang="en-US" sz="6600" b="1" dirty="0" err="1">
                <a:solidFill>
                  <a:srgbClr val="D87259"/>
                </a:solidFill>
                <a:latin typeface="Orange Kid" pitchFamily="82" charset="77"/>
              </a:rPr>
              <a:t>Kopimón</a:t>
            </a:r>
            <a:endParaRPr lang="en-MY" sz="1400" dirty="0">
              <a:solidFill>
                <a:srgbClr val="D87259"/>
              </a:solidFill>
              <a:latin typeface="Orange Kid" pitchFamily="82" charset="77"/>
            </a:endParaRPr>
          </a:p>
        </p:txBody>
      </p:sp>
      <p:pic>
        <p:nvPicPr>
          <p:cNvPr id="76" name="Picture 75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81517726-0FDA-96D1-C97A-645819E7A60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59" y="4413083"/>
            <a:ext cx="998128" cy="998128"/>
          </a:xfrm>
          <a:prstGeom prst="round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247654-66A7-D499-7411-5FD49D1B6BB1}"/>
              </a:ext>
            </a:extLst>
          </p:cNvPr>
          <p:cNvSpPr txBox="1"/>
          <p:nvPr/>
        </p:nvSpPr>
        <p:spPr>
          <a:xfrm>
            <a:off x="2731281" y="-8485205"/>
            <a:ext cx="1624163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Ko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506CA18-8399-316B-0DE3-836D45FE4CED}"/>
              </a:ext>
            </a:extLst>
          </p:cNvPr>
          <p:cNvSpPr txBox="1"/>
          <p:nvPr/>
        </p:nvSpPr>
        <p:spPr>
          <a:xfrm>
            <a:off x="4187468" y="-5082792"/>
            <a:ext cx="1152880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pi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84A0849-C238-2197-3F07-1DDD42860F6E}"/>
              </a:ext>
            </a:extLst>
          </p:cNvPr>
          <p:cNvSpPr txBox="1"/>
          <p:nvPr/>
        </p:nvSpPr>
        <p:spPr>
          <a:xfrm>
            <a:off x="5165045" y="-12243907"/>
            <a:ext cx="1252266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m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A7A3CC8-4736-01E7-0327-D52CD6D47C8E}"/>
              </a:ext>
            </a:extLst>
          </p:cNvPr>
          <p:cNvSpPr txBox="1"/>
          <p:nvPr/>
        </p:nvSpPr>
        <p:spPr>
          <a:xfrm>
            <a:off x="6279921" y="-10473894"/>
            <a:ext cx="846707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o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46EFE45-7B4B-9C2B-49FC-B91082030B3E}"/>
              </a:ext>
            </a:extLst>
          </p:cNvPr>
          <p:cNvSpPr txBox="1"/>
          <p:nvPr/>
        </p:nvSpPr>
        <p:spPr>
          <a:xfrm>
            <a:off x="6995257" y="-6576436"/>
            <a:ext cx="1144865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13800" b="1" dirty="0">
                <a:solidFill>
                  <a:srgbClr val="F7DDD5"/>
                </a:solidFill>
                <a:latin typeface="Orange Kid" pitchFamily="82" charset="77"/>
              </a:rPr>
              <a:t>n.</a:t>
            </a:r>
            <a:endParaRPr lang="en-MY" sz="3200" dirty="0">
              <a:latin typeface="Orange Kid" pitchFamily="82" charset="7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130ADF0-EC12-9DD0-B100-781C3A7523A7}"/>
              </a:ext>
            </a:extLst>
          </p:cNvPr>
          <p:cNvSpPr txBox="1"/>
          <p:nvPr/>
        </p:nvSpPr>
        <p:spPr>
          <a:xfrm>
            <a:off x="4430861" y="781076"/>
            <a:ext cx="3364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The Team</a:t>
            </a:r>
            <a:endParaRPr lang="en-MY" sz="110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60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l 105">
            <a:extLst>
              <a:ext uri="{FF2B5EF4-FFF2-40B4-BE49-F238E27FC236}">
                <a16:creationId xmlns:a16="http://schemas.microsoft.com/office/drawing/2014/main" id="{2C43F988-88C7-4932-8A2A-CA865700A20E}"/>
              </a:ext>
            </a:extLst>
          </p:cNvPr>
          <p:cNvSpPr/>
          <p:nvPr/>
        </p:nvSpPr>
        <p:spPr>
          <a:xfrm>
            <a:off x="-4174138" y="4521887"/>
            <a:ext cx="3340175" cy="3379213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832194-761E-402B-8D91-E3D3D45B03EB}"/>
              </a:ext>
            </a:extLst>
          </p:cNvPr>
          <p:cNvSpPr/>
          <p:nvPr/>
        </p:nvSpPr>
        <p:spPr>
          <a:xfrm>
            <a:off x="-3134426" y="-5627793"/>
            <a:ext cx="11845147" cy="119835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7" name="Picture 10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FED01EDD-CA92-4D84-BCDA-3D6550F8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6721" y="4198468"/>
            <a:ext cx="2025412" cy="796836"/>
          </a:xfrm>
          <a:prstGeom prst="rect">
            <a:avLst/>
          </a:prstGeom>
        </p:spPr>
      </p:pic>
      <p:pic>
        <p:nvPicPr>
          <p:cNvPr id="108" name="Picture 10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568435D-7D95-4627-A8E6-321E2266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87427" y="3291160"/>
            <a:ext cx="2025412" cy="79683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F3E3188-A6FA-4891-80D4-F7690D5DCB63}"/>
              </a:ext>
            </a:extLst>
          </p:cNvPr>
          <p:cNvSpPr/>
          <p:nvPr/>
        </p:nvSpPr>
        <p:spPr>
          <a:xfrm>
            <a:off x="1869240" y="1714154"/>
            <a:ext cx="959258" cy="9592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05" name="Picture 104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1B9711F-7F37-4B6B-A90B-DFC585EF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9689" y="2290457"/>
            <a:ext cx="2025412" cy="796836"/>
          </a:xfrm>
          <a:prstGeom prst="rect">
            <a:avLst/>
          </a:prstGeom>
        </p:spPr>
      </p:pic>
      <p:pic>
        <p:nvPicPr>
          <p:cNvPr id="48" name="Picture 4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BC6DDC30-5275-46F6-AE99-B5F6E687A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1775" y="1327845"/>
            <a:ext cx="2372530" cy="9333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0D6AE81-E8A1-4DC7-9388-47084F63BCEA}"/>
              </a:ext>
            </a:extLst>
          </p:cNvPr>
          <p:cNvSpPr/>
          <p:nvPr/>
        </p:nvSpPr>
        <p:spPr>
          <a:xfrm>
            <a:off x="-3189690" y="3559121"/>
            <a:ext cx="7486707" cy="5032233"/>
          </a:xfrm>
          <a:prstGeom prst="ellipse">
            <a:avLst/>
          </a:prstGeom>
          <a:solidFill>
            <a:srgbClr val="535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F5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34" name="Picture 10" descr="320 GIF ideas in 2021 | animation, gif, motion design">
            <a:extLst>
              <a:ext uri="{FF2B5EF4-FFF2-40B4-BE49-F238E27FC236}">
                <a16:creationId xmlns:a16="http://schemas.microsoft.com/office/drawing/2014/main" id="{8DEB12CB-C7BD-4FEA-B3B6-FB01193ED2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5094F52-6850-4393-954D-0D55FE3CDC14}"/>
              </a:ext>
            </a:extLst>
          </p:cNvPr>
          <p:cNvSpPr txBox="1"/>
          <p:nvPr/>
        </p:nvSpPr>
        <p:spPr>
          <a:xfrm>
            <a:off x="4714020" y="476724"/>
            <a:ext cx="4523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The Artwork</a:t>
            </a:r>
            <a:endParaRPr lang="en-MY" sz="120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>
            <a:off x="12640209" y="670018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A57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 dirty="0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76" name="Graphic 75" descr="Single gear outline">
            <a:extLst>
              <a:ext uri="{FF2B5EF4-FFF2-40B4-BE49-F238E27FC236}">
                <a16:creationId xmlns:a16="http://schemas.microsoft.com/office/drawing/2014/main" id="{F6FA5E2A-C839-4EB5-90FC-19D944890A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841812" y="2421228"/>
            <a:ext cx="1539992" cy="1539992"/>
          </a:xfrm>
          <a:prstGeom prst="rect">
            <a:avLst/>
          </a:prstGeom>
        </p:spPr>
      </p:pic>
      <p:pic>
        <p:nvPicPr>
          <p:cNvPr id="77" name="Graphic 76" descr="Single gear with solid fill">
            <a:extLst>
              <a:ext uri="{FF2B5EF4-FFF2-40B4-BE49-F238E27FC236}">
                <a16:creationId xmlns:a16="http://schemas.microsoft.com/office/drawing/2014/main" id="{596E7BFA-BD64-4E18-9CFA-1D694EC4541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439032" y="3818803"/>
            <a:ext cx="873153" cy="873153"/>
          </a:xfrm>
          <a:prstGeom prst="rect">
            <a:avLst/>
          </a:prstGeom>
        </p:spPr>
      </p:pic>
      <p:pic>
        <p:nvPicPr>
          <p:cNvPr id="78" name="Graphic 77" descr="Single gear with solid fill">
            <a:extLst>
              <a:ext uri="{FF2B5EF4-FFF2-40B4-BE49-F238E27FC236}">
                <a16:creationId xmlns:a16="http://schemas.microsoft.com/office/drawing/2014/main" id="{4C25DB54-E5F9-4F29-82F6-69EE09CBB8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528064" y="3413061"/>
            <a:ext cx="1241968" cy="1241968"/>
          </a:xfrm>
          <a:prstGeom prst="rect">
            <a:avLst/>
          </a:prstGeom>
        </p:spPr>
      </p:pic>
      <p:pic>
        <p:nvPicPr>
          <p:cNvPr id="79" name="Graphic 78" descr="Single gear outline">
            <a:extLst>
              <a:ext uri="{FF2B5EF4-FFF2-40B4-BE49-F238E27FC236}">
                <a16:creationId xmlns:a16="http://schemas.microsoft.com/office/drawing/2014/main" id="{0DF911E0-671F-4936-B8A9-FC27331220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450961" y="1529849"/>
            <a:ext cx="1539992" cy="153999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15EB76-77E5-EC76-A532-1E86A7888655}"/>
              </a:ext>
            </a:extLst>
          </p:cNvPr>
          <p:cNvSpPr/>
          <p:nvPr/>
        </p:nvSpPr>
        <p:spPr>
          <a:xfrm>
            <a:off x="6932620" y="2046557"/>
            <a:ext cx="1622894" cy="1539001"/>
          </a:xfrm>
          <a:prstGeom prst="roundRect">
            <a:avLst/>
          </a:prstGeom>
          <a:solidFill>
            <a:srgbClr val="6373B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0B96838-1D6E-2B0B-4CBB-B06A7A4E3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827" y="2161340"/>
            <a:ext cx="1348149" cy="1348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4C65C48E-EFD7-5BDA-D4DE-4B658436588E}"/>
              </a:ext>
            </a:extLst>
          </p:cNvPr>
          <p:cNvSpPr/>
          <p:nvPr/>
        </p:nvSpPr>
        <p:spPr>
          <a:xfrm>
            <a:off x="5137176" y="2926759"/>
            <a:ext cx="1622894" cy="1539001"/>
          </a:xfrm>
          <a:prstGeom prst="round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65D590D1-4EB6-C043-38F9-4E0C1F9297AB}"/>
              </a:ext>
            </a:extLst>
          </p:cNvPr>
          <p:cNvSpPr/>
          <p:nvPr/>
        </p:nvSpPr>
        <p:spPr>
          <a:xfrm>
            <a:off x="8701431" y="2943652"/>
            <a:ext cx="1622894" cy="1539001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4BCB7BA-6FA5-ADE9-740E-DD1A749F5825}"/>
              </a:ext>
            </a:extLst>
          </p:cNvPr>
          <p:cNvSpPr/>
          <p:nvPr/>
        </p:nvSpPr>
        <p:spPr>
          <a:xfrm>
            <a:off x="6916113" y="3837955"/>
            <a:ext cx="1622894" cy="1539001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8D3F24-97E1-2DA6-923A-BAED4580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580" y="3047049"/>
            <a:ext cx="1348149" cy="1348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E76871B1-0E7D-C395-4BE5-48C3858F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91" y="3053993"/>
            <a:ext cx="1348149" cy="1348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7E806C4A-5213-DE20-B20B-333C1F972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87" y="3945980"/>
            <a:ext cx="1348149" cy="1348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79E788B3-D21E-CAE8-9F1A-61E0F306169B}"/>
              </a:ext>
            </a:extLst>
          </p:cNvPr>
          <p:cNvGrpSpPr/>
          <p:nvPr/>
        </p:nvGrpSpPr>
        <p:grpSpPr>
          <a:xfrm>
            <a:off x="4413010" y="8506467"/>
            <a:ext cx="5382955" cy="1309413"/>
            <a:chOff x="4413010" y="2746183"/>
            <a:chExt cx="5382955" cy="3648778"/>
          </a:xfrm>
        </p:grpSpPr>
        <p:sp>
          <p:nvSpPr>
            <p:cNvPr id="96" name="Rectangle: Rounded Corners 51">
              <a:extLst>
                <a:ext uri="{FF2B5EF4-FFF2-40B4-BE49-F238E27FC236}">
                  <a16:creationId xmlns:a16="http://schemas.microsoft.com/office/drawing/2014/main" id="{3A7CE150-A1FD-4908-F89F-19C7F4164B32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7" name="Rectangle: Rounded Corners 80">
              <a:extLst>
                <a:ext uri="{FF2B5EF4-FFF2-40B4-BE49-F238E27FC236}">
                  <a16:creationId xmlns:a16="http://schemas.microsoft.com/office/drawing/2014/main" id="{CAECB23F-1DF3-FEFF-82FF-EAEE9346A0D3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Tile-based game with pixel art (32x32, 64x64 and 128x128 bit.</a:t>
              </a:r>
              <a:endParaRPr lang="en-MY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5CD702-A16B-E8E8-13C9-6AB38C2C1C5E}"/>
              </a:ext>
            </a:extLst>
          </p:cNvPr>
          <p:cNvGrpSpPr/>
          <p:nvPr/>
        </p:nvGrpSpPr>
        <p:grpSpPr>
          <a:xfrm>
            <a:off x="4389846" y="13379300"/>
            <a:ext cx="5382955" cy="1309413"/>
            <a:chOff x="4413010" y="2746183"/>
            <a:chExt cx="5382955" cy="3648778"/>
          </a:xfrm>
        </p:grpSpPr>
        <p:sp>
          <p:nvSpPr>
            <p:cNvPr id="99" name="Rectangle: Rounded Corners 51">
              <a:extLst>
                <a:ext uri="{FF2B5EF4-FFF2-40B4-BE49-F238E27FC236}">
                  <a16:creationId xmlns:a16="http://schemas.microsoft.com/office/drawing/2014/main" id="{42503906-8F19-0B3E-16A0-AAAA0CC5D55A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0" name="Rectangle: Rounded Corners 80">
              <a:extLst>
                <a:ext uri="{FF2B5EF4-FFF2-40B4-BE49-F238E27FC236}">
                  <a16:creationId xmlns:a16="http://schemas.microsoft.com/office/drawing/2014/main" id="{2E388476-C475-6AE8-F437-DD35631F8725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Elements meant to reflect the local elements in Singapore.</a:t>
              </a:r>
              <a:endParaRPr lang="en-MY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l 105">
            <a:extLst>
              <a:ext uri="{FF2B5EF4-FFF2-40B4-BE49-F238E27FC236}">
                <a16:creationId xmlns:a16="http://schemas.microsoft.com/office/drawing/2014/main" id="{2C43F988-88C7-4932-8A2A-CA865700A20E}"/>
              </a:ext>
            </a:extLst>
          </p:cNvPr>
          <p:cNvSpPr/>
          <p:nvPr/>
        </p:nvSpPr>
        <p:spPr>
          <a:xfrm>
            <a:off x="-4174138" y="4521887"/>
            <a:ext cx="3340175" cy="3379213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832194-761E-402B-8D91-E3D3D45B03EB}"/>
              </a:ext>
            </a:extLst>
          </p:cNvPr>
          <p:cNvSpPr/>
          <p:nvPr/>
        </p:nvSpPr>
        <p:spPr>
          <a:xfrm>
            <a:off x="-3134426" y="-5627793"/>
            <a:ext cx="11845147" cy="119835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7" name="Picture 10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FED01EDD-CA92-4D84-BCDA-3D6550F8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6721" y="4198468"/>
            <a:ext cx="2025412" cy="796836"/>
          </a:xfrm>
          <a:prstGeom prst="rect">
            <a:avLst/>
          </a:prstGeom>
        </p:spPr>
      </p:pic>
      <p:pic>
        <p:nvPicPr>
          <p:cNvPr id="108" name="Picture 10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568435D-7D95-4627-A8E6-321E2266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87427" y="3291160"/>
            <a:ext cx="2025412" cy="79683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F3E3188-A6FA-4891-80D4-F7690D5DCB63}"/>
              </a:ext>
            </a:extLst>
          </p:cNvPr>
          <p:cNvSpPr/>
          <p:nvPr/>
        </p:nvSpPr>
        <p:spPr>
          <a:xfrm>
            <a:off x="242311" y="861560"/>
            <a:ext cx="959258" cy="959258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05" name="Picture 104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1B9711F-7F37-4B6B-A90B-DFC585EF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6511" y="2290457"/>
            <a:ext cx="2025412" cy="796836"/>
          </a:xfrm>
          <a:prstGeom prst="rect">
            <a:avLst/>
          </a:prstGeom>
        </p:spPr>
      </p:pic>
      <p:pic>
        <p:nvPicPr>
          <p:cNvPr id="48" name="Picture 4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BC6DDC30-5275-46F6-AE99-B5F6E687A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7819" y="1327845"/>
            <a:ext cx="2372530" cy="9333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0D6AE81-E8A1-4DC7-9388-47084F63BCEA}"/>
              </a:ext>
            </a:extLst>
          </p:cNvPr>
          <p:cNvSpPr/>
          <p:nvPr/>
        </p:nvSpPr>
        <p:spPr>
          <a:xfrm>
            <a:off x="-726759" y="4087577"/>
            <a:ext cx="7486707" cy="5032233"/>
          </a:xfrm>
          <a:prstGeom prst="ellipse">
            <a:avLst/>
          </a:prstGeom>
          <a:solidFill>
            <a:srgbClr val="535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F5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34" name="Picture 10" descr="320 GIF ideas in 2021 | animation, gif, motion design">
            <a:extLst>
              <a:ext uri="{FF2B5EF4-FFF2-40B4-BE49-F238E27FC236}">
                <a16:creationId xmlns:a16="http://schemas.microsoft.com/office/drawing/2014/main" id="{8DEB12CB-C7BD-4FEA-B3B6-FB01193ED2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5094F52-6850-4393-954D-0D55FE3CDC14}"/>
              </a:ext>
            </a:extLst>
          </p:cNvPr>
          <p:cNvSpPr txBox="1"/>
          <p:nvPr/>
        </p:nvSpPr>
        <p:spPr>
          <a:xfrm>
            <a:off x="4714020" y="325526"/>
            <a:ext cx="4523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The Artwork</a:t>
            </a:r>
            <a:endParaRPr lang="en-MY" sz="120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>
            <a:off x="12640209" y="670018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A57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 dirty="0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76" name="Graphic 75" descr="Single gear outline">
            <a:extLst>
              <a:ext uri="{FF2B5EF4-FFF2-40B4-BE49-F238E27FC236}">
                <a16:creationId xmlns:a16="http://schemas.microsoft.com/office/drawing/2014/main" id="{F6FA5E2A-C839-4EB5-90FC-19D944890A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841812" y="2421228"/>
            <a:ext cx="1539992" cy="1539992"/>
          </a:xfrm>
          <a:prstGeom prst="rect">
            <a:avLst/>
          </a:prstGeom>
        </p:spPr>
      </p:pic>
      <p:pic>
        <p:nvPicPr>
          <p:cNvPr id="77" name="Graphic 76" descr="Single gear with solid fill">
            <a:extLst>
              <a:ext uri="{FF2B5EF4-FFF2-40B4-BE49-F238E27FC236}">
                <a16:creationId xmlns:a16="http://schemas.microsoft.com/office/drawing/2014/main" id="{596E7BFA-BD64-4E18-9CFA-1D694EC4541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439032" y="3818803"/>
            <a:ext cx="873153" cy="873153"/>
          </a:xfrm>
          <a:prstGeom prst="rect">
            <a:avLst/>
          </a:prstGeom>
        </p:spPr>
      </p:pic>
      <p:pic>
        <p:nvPicPr>
          <p:cNvPr id="78" name="Graphic 77" descr="Single gear with solid fill">
            <a:extLst>
              <a:ext uri="{FF2B5EF4-FFF2-40B4-BE49-F238E27FC236}">
                <a16:creationId xmlns:a16="http://schemas.microsoft.com/office/drawing/2014/main" id="{4C25DB54-E5F9-4F29-82F6-69EE09CBB8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528064" y="3413061"/>
            <a:ext cx="1241968" cy="1241968"/>
          </a:xfrm>
          <a:prstGeom prst="rect">
            <a:avLst/>
          </a:prstGeom>
        </p:spPr>
      </p:pic>
      <p:pic>
        <p:nvPicPr>
          <p:cNvPr id="79" name="Graphic 78" descr="Single gear outline">
            <a:extLst>
              <a:ext uri="{FF2B5EF4-FFF2-40B4-BE49-F238E27FC236}">
                <a16:creationId xmlns:a16="http://schemas.microsoft.com/office/drawing/2014/main" id="{0DF911E0-671F-4936-B8A9-FC27331220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450961" y="1529849"/>
            <a:ext cx="1539992" cy="1539992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F3FE481-31C9-3C2C-D62D-1882BCA1A1E5}"/>
              </a:ext>
            </a:extLst>
          </p:cNvPr>
          <p:cNvSpPr txBox="1"/>
          <p:nvPr/>
        </p:nvSpPr>
        <p:spPr>
          <a:xfrm>
            <a:off x="4149376" y="11118939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LIVE DEMO</a:t>
            </a:r>
            <a:endParaRPr lang="en-MY" sz="1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303C3-8F46-EC24-8D9C-F705007F6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395" y="1637208"/>
            <a:ext cx="2271009" cy="22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CB156A4F-4C94-5DF6-AB66-15577CFE5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201" y="1837826"/>
            <a:ext cx="2498933" cy="249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C04614C-C464-A6F7-8892-AB69BC81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826" y="3362986"/>
            <a:ext cx="3209304" cy="320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1CD1FD62-2033-DFD9-C2FE-9B30648B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60" y="472101"/>
            <a:ext cx="3850014" cy="38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2F9BBD77-1D5D-63A2-9C3F-0239329C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425" y="4055254"/>
            <a:ext cx="3600333" cy="214694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6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l 105">
            <a:extLst>
              <a:ext uri="{FF2B5EF4-FFF2-40B4-BE49-F238E27FC236}">
                <a16:creationId xmlns:a16="http://schemas.microsoft.com/office/drawing/2014/main" id="{2C43F988-88C7-4932-8A2A-CA865700A20E}"/>
              </a:ext>
            </a:extLst>
          </p:cNvPr>
          <p:cNvSpPr/>
          <p:nvPr/>
        </p:nvSpPr>
        <p:spPr>
          <a:xfrm>
            <a:off x="-4174138" y="4521887"/>
            <a:ext cx="3340175" cy="3379213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832194-761E-402B-8D91-E3D3D45B03EB}"/>
              </a:ext>
            </a:extLst>
          </p:cNvPr>
          <p:cNvSpPr/>
          <p:nvPr/>
        </p:nvSpPr>
        <p:spPr>
          <a:xfrm>
            <a:off x="-3134426" y="-5627793"/>
            <a:ext cx="11845147" cy="11983585"/>
          </a:xfrm>
          <a:prstGeom prst="ellips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7" name="Picture 10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FED01EDD-CA92-4D84-BCDA-3D6550F8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6721" y="4198468"/>
            <a:ext cx="2025412" cy="796836"/>
          </a:xfrm>
          <a:prstGeom prst="rect">
            <a:avLst/>
          </a:prstGeom>
        </p:spPr>
      </p:pic>
      <p:pic>
        <p:nvPicPr>
          <p:cNvPr id="108" name="Picture 10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568435D-7D95-4627-A8E6-321E2266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87427" y="3291160"/>
            <a:ext cx="2025412" cy="79683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F3E3188-A6FA-4891-80D4-F7690D5DCB63}"/>
              </a:ext>
            </a:extLst>
          </p:cNvPr>
          <p:cNvSpPr/>
          <p:nvPr/>
        </p:nvSpPr>
        <p:spPr>
          <a:xfrm>
            <a:off x="1869240" y="1109913"/>
            <a:ext cx="959258" cy="959258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05" name="Picture 104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1B9711F-7F37-4B6B-A90B-DFC585EF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36" y="2290457"/>
            <a:ext cx="2025412" cy="796836"/>
          </a:xfrm>
          <a:prstGeom prst="rect">
            <a:avLst/>
          </a:prstGeom>
        </p:spPr>
      </p:pic>
      <p:pic>
        <p:nvPicPr>
          <p:cNvPr id="48" name="Picture 4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BC6DDC30-5275-46F6-AE99-B5F6E687A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43240" y="1327845"/>
            <a:ext cx="2372530" cy="9333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0D6AE81-E8A1-4DC7-9388-47084F63BCEA}"/>
              </a:ext>
            </a:extLst>
          </p:cNvPr>
          <p:cNvSpPr/>
          <p:nvPr/>
        </p:nvSpPr>
        <p:spPr>
          <a:xfrm>
            <a:off x="-2989604" y="3559121"/>
            <a:ext cx="7486707" cy="5032233"/>
          </a:xfrm>
          <a:prstGeom prst="ellipse">
            <a:avLst/>
          </a:prstGeom>
          <a:solidFill>
            <a:srgbClr val="535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F5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34" name="Picture 10" descr="320 GIF ideas in 2021 | animation, gif, motion design">
            <a:extLst>
              <a:ext uri="{FF2B5EF4-FFF2-40B4-BE49-F238E27FC236}">
                <a16:creationId xmlns:a16="http://schemas.microsoft.com/office/drawing/2014/main" id="{8DEB12CB-C7BD-4FEA-B3B6-FB01193ED2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5094F52-6850-4393-954D-0D55FE3CDC14}"/>
              </a:ext>
            </a:extLst>
          </p:cNvPr>
          <p:cNvSpPr txBox="1"/>
          <p:nvPr/>
        </p:nvSpPr>
        <p:spPr>
          <a:xfrm>
            <a:off x="4714020" y="-2235562"/>
            <a:ext cx="4523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The Artwork</a:t>
            </a:r>
            <a:endParaRPr lang="en-MY" sz="120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>
            <a:off x="12640209" y="670018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A57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 dirty="0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76" name="Graphic 75" descr="Single gear outline">
            <a:extLst>
              <a:ext uri="{FF2B5EF4-FFF2-40B4-BE49-F238E27FC236}">
                <a16:creationId xmlns:a16="http://schemas.microsoft.com/office/drawing/2014/main" id="{F6FA5E2A-C839-4EB5-90FC-19D944890A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841812" y="2421228"/>
            <a:ext cx="1539992" cy="1539992"/>
          </a:xfrm>
          <a:prstGeom prst="rect">
            <a:avLst/>
          </a:prstGeom>
        </p:spPr>
      </p:pic>
      <p:pic>
        <p:nvPicPr>
          <p:cNvPr id="77" name="Graphic 76" descr="Single gear with solid fill">
            <a:extLst>
              <a:ext uri="{FF2B5EF4-FFF2-40B4-BE49-F238E27FC236}">
                <a16:creationId xmlns:a16="http://schemas.microsoft.com/office/drawing/2014/main" id="{596E7BFA-BD64-4E18-9CFA-1D694EC4541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439032" y="3818803"/>
            <a:ext cx="873153" cy="873153"/>
          </a:xfrm>
          <a:prstGeom prst="rect">
            <a:avLst/>
          </a:prstGeom>
        </p:spPr>
      </p:pic>
      <p:pic>
        <p:nvPicPr>
          <p:cNvPr id="78" name="Graphic 77" descr="Single gear with solid fill">
            <a:extLst>
              <a:ext uri="{FF2B5EF4-FFF2-40B4-BE49-F238E27FC236}">
                <a16:creationId xmlns:a16="http://schemas.microsoft.com/office/drawing/2014/main" id="{4C25DB54-E5F9-4F29-82F6-69EE09CBB8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528064" y="3413061"/>
            <a:ext cx="1241968" cy="1241968"/>
          </a:xfrm>
          <a:prstGeom prst="rect">
            <a:avLst/>
          </a:prstGeom>
        </p:spPr>
      </p:pic>
      <p:pic>
        <p:nvPicPr>
          <p:cNvPr id="79" name="Graphic 78" descr="Single gear outline">
            <a:extLst>
              <a:ext uri="{FF2B5EF4-FFF2-40B4-BE49-F238E27FC236}">
                <a16:creationId xmlns:a16="http://schemas.microsoft.com/office/drawing/2014/main" id="{0DF911E0-671F-4936-B8A9-FC27331220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450961" y="1529849"/>
            <a:ext cx="1539992" cy="153999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8DC5100-A663-7252-8F70-923660C5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607" y="563196"/>
            <a:ext cx="2135534" cy="213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496B49D4-19F5-535B-E857-846D633E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935" y="935129"/>
            <a:ext cx="1387417" cy="138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D092116-D866-ADB8-03FF-586BC34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141" y="-1342816"/>
            <a:ext cx="6879905" cy="687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DA2DA881-89DA-8DB2-02DE-F7AF4109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59" y="378814"/>
            <a:ext cx="2914473" cy="77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AFD37CD-A2D5-82C7-2A53-F93FC58A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168" y="3700341"/>
            <a:ext cx="2733322" cy="273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99F73F4-9360-B92F-9511-3C19F3DD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21" y="4161255"/>
            <a:ext cx="1845076" cy="184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0F4F092E-3A6C-6B63-7A13-98249A66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059" y="2422893"/>
            <a:ext cx="4125808" cy="103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B08BF3E4-6D7C-E1C1-7A2D-B8DCF2F56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533" y="2464593"/>
            <a:ext cx="1977195" cy="9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3ADD56F-E7CD-A379-79F9-5E99EBC767F9}"/>
              </a:ext>
            </a:extLst>
          </p:cNvPr>
          <p:cNvSpPr/>
          <p:nvPr/>
        </p:nvSpPr>
        <p:spPr>
          <a:xfrm>
            <a:off x="4358480" y="2326900"/>
            <a:ext cx="1292270" cy="1225468"/>
          </a:xfrm>
          <a:prstGeom prst="roundRect">
            <a:avLst/>
          </a:prstGeom>
          <a:solidFill>
            <a:srgbClr val="6373B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74AB165A-6138-8850-B0A8-D451E262194A}"/>
              </a:ext>
            </a:extLst>
          </p:cNvPr>
          <p:cNvSpPr/>
          <p:nvPr/>
        </p:nvSpPr>
        <p:spPr>
          <a:xfrm>
            <a:off x="5961321" y="2326900"/>
            <a:ext cx="1292270" cy="1225468"/>
          </a:xfrm>
          <a:prstGeom prst="roundRect">
            <a:avLst/>
          </a:prstGeom>
          <a:solidFill>
            <a:srgbClr val="6373B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FB7C7ED-D3F7-C3AF-A5B5-B7369931F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00" y="2469346"/>
            <a:ext cx="956357" cy="9563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C49D49E6-8912-2696-01C8-BAB988D6A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106" y="2473176"/>
            <a:ext cx="956357" cy="9563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3C8C515F-3056-C9FB-3E76-1E3311310A10}"/>
              </a:ext>
            </a:extLst>
          </p:cNvPr>
          <p:cNvSpPr/>
          <p:nvPr/>
        </p:nvSpPr>
        <p:spPr>
          <a:xfrm>
            <a:off x="4495322" y="3955101"/>
            <a:ext cx="2353933" cy="2232250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3" name="Picture 9">
            <a:extLst>
              <a:ext uri="{FF2B5EF4-FFF2-40B4-BE49-F238E27FC236}">
                <a16:creationId xmlns:a16="http://schemas.microsoft.com/office/drawing/2014/main" id="{2A61D0AC-0193-DB29-6C15-FA94E8F76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05" y="4163950"/>
            <a:ext cx="1864037" cy="186403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0046D286-4584-3291-1675-014E86FAA482}"/>
              </a:ext>
            </a:extLst>
          </p:cNvPr>
          <p:cNvSpPr txBox="1"/>
          <p:nvPr/>
        </p:nvSpPr>
        <p:spPr>
          <a:xfrm>
            <a:off x="3809724" y="12357197"/>
            <a:ext cx="712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Tools used.</a:t>
            </a:r>
            <a:endParaRPr lang="en-MY" sz="12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A556A67-33BA-43F9-6FC7-344547C07430}"/>
              </a:ext>
            </a:extLst>
          </p:cNvPr>
          <p:cNvGrpSpPr/>
          <p:nvPr/>
        </p:nvGrpSpPr>
        <p:grpSpPr>
          <a:xfrm>
            <a:off x="4395568" y="16796928"/>
            <a:ext cx="1852833" cy="865893"/>
            <a:chOff x="4271904" y="790838"/>
            <a:chExt cx="5639379" cy="1712293"/>
          </a:xfrm>
        </p:grpSpPr>
        <p:sp>
          <p:nvSpPr>
            <p:cNvPr id="109" name="Rectangle: Rounded Corners 95">
              <a:extLst>
                <a:ext uri="{FF2B5EF4-FFF2-40B4-BE49-F238E27FC236}">
                  <a16:creationId xmlns:a16="http://schemas.microsoft.com/office/drawing/2014/main" id="{E3C58240-436F-FD8A-782B-6DA99D822EFF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0" name="Rectangle: Rounded Corners 1">
              <a:extLst>
                <a:ext uri="{FF2B5EF4-FFF2-40B4-BE49-F238E27FC236}">
                  <a16:creationId xmlns:a16="http://schemas.microsoft.com/office/drawing/2014/main" id="{7B3B622A-47D0-A11C-256E-323B538B62B1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Unity3D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83463AF-EDF8-6981-77DD-085DB9E2EE67}"/>
              </a:ext>
            </a:extLst>
          </p:cNvPr>
          <p:cNvGrpSpPr/>
          <p:nvPr/>
        </p:nvGrpSpPr>
        <p:grpSpPr>
          <a:xfrm>
            <a:off x="5104735" y="20248743"/>
            <a:ext cx="4110524" cy="865894"/>
            <a:chOff x="4271904" y="790837"/>
            <a:chExt cx="5639379" cy="1712294"/>
          </a:xfrm>
        </p:grpSpPr>
        <p:sp>
          <p:nvSpPr>
            <p:cNvPr id="112" name="Rectangle: Rounded Corners 95">
              <a:extLst>
                <a:ext uri="{FF2B5EF4-FFF2-40B4-BE49-F238E27FC236}">
                  <a16:creationId xmlns:a16="http://schemas.microsoft.com/office/drawing/2014/main" id="{3176C986-C1F3-C487-50EA-CB772D645B43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3" name="Rectangle: Rounded Corners 1">
              <a:extLst>
                <a:ext uri="{FF2B5EF4-FFF2-40B4-BE49-F238E27FC236}">
                  <a16:creationId xmlns:a16="http://schemas.microsoft.com/office/drawing/2014/main" id="{8BFB2DDB-8295-793F-7A98-E5DC39A57805}"/>
                </a:ext>
              </a:extLst>
            </p:cNvPr>
            <p:cNvSpPr/>
            <p:nvPr/>
          </p:nvSpPr>
          <p:spPr>
            <a:xfrm>
              <a:off x="4271904" y="790837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Firebase Authentication 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0C346AC-CA05-F27D-CF83-7AEBACF56052}"/>
              </a:ext>
            </a:extLst>
          </p:cNvPr>
          <p:cNvGrpSpPr/>
          <p:nvPr/>
        </p:nvGrpSpPr>
        <p:grpSpPr>
          <a:xfrm>
            <a:off x="8195214" y="25213753"/>
            <a:ext cx="2014034" cy="865892"/>
            <a:chOff x="4271905" y="790839"/>
            <a:chExt cx="5639379" cy="1712292"/>
          </a:xfrm>
        </p:grpSpPr>
        <p:sp>
          <p:nvSpPr>
            <p:cNvPr id="115" name="Rectangle: Rounded Corners 95">
              <a:extLst>
                <a:ext uri="{FF2B5EF4-FFF2-40B4-BE49-F238E27FC236}">
                  <a16:creationId xmlns:a16="http://schemas.microsoft.com/office/drawing/2014/main" id="{FCACB8E1-9361-AA23-D905-A327ABE0A42B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6" name="Rectangle: Rounded Corners 1">
              <a:extLst>
                <a:ext uri="{FF2B5EF4-FFF2-40B4-BE49-F238E27FC236}">
                  <a16:creationId xmlns:a16="http://schemas.microsoft.com/office/drawing/2014/main" id="{E00DC4FE-EC9E-544D-91B7-83FC6680CDCA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Pixil</a:t>
              </a:r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 Art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E7356C5-9D74-E86C-6940-CC5B71B76771}"/>
              </a:ext>
            </a:extLst>
          </p:cNvPr>
          <p:cNvGrpSpPr/>
          <p:nvPr/>
        </p:nvGrpSpPr>
        <p:grpSpPr>
          <a:xfrm>
            <a:off x="15557920" y="2043045"/>
            <a:ext cx="3067539" cy="865892"/>
            <a:chOff x="4271905" y="790839"/>
            <a:chExt cx="5639379" cy="1712292"/>
          </a:xfrm>
        </p:grpSpPr>
        <p:sp>
          <p:nvSpPr>
            <p:cNvPr id="118" name="Rectangle: Rounded Corners 95">
              <a:extLst>
                <a:ext uri="{FF2B5EF4-FFF2-40B4-BE49-F238E27FC236}">
                  <a16:creationId xmlns:a16="http://schemas.microsoft.com/office/drawing/2014/main" id="{C4A9A3BA-4BEB-0D82-3E15-E91013695469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9" name="Rectangle: Rounded Corners 1">
              <a:extLst>
                <a:ext uri="{FF2B5EF4-FFF2-40B4-BE49-F238E27FC236}">
                  <a16:creationId xmlns:a16="http://schemas.microsoft.com/office/drawing/2014/main" id="{F46E1D89-747A-52DA-D907-A9BACDC10067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Unity Collaborate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C9DEB93-34CB-8EA1-BD8F-66EFEB0C87D2}"/>
              </a:ext>
            </a:extLst>
          </p:cNvPr>
          <p:cNvGrpSpPr/>
          <p:nvPr/>
        </p:nvGrpSpPr>
        <p:grpSpPr>
          <a:xfrm>
            <a:off x="8064089" y="23267612"/>
            <a:ext cx="2014034" cy="865892"/>
            <a:chOff x="4271905" y="790839"/>
            <a:chExt cx="5639379" cy="1712292"/>
          </a:xfrm>
        </p:grpSpPr>
        <p:sp>
          <p:nvSpPr>
            <p:cNvPr id="121" name="Rectangle: Rounded Corners 95">
              <a:extLst>
                <a:ext uri="{FF2B5EF4-FFF2-40B4-BE49-F238E27FC236}">
                  <a16:creationId xmlns:a16="http://schemas.microsoft.com/office/drawing/2014/main" id="{8FDC5621-F5F7-CD48-D439-4E0C3AB97EA6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2" name="Rectangle: Rounded Corners 1">
              <a:extLst>
                <a:ext uri="{FF2B5EF4-FFF2-40B4-BE49-F238E27FC236}">
                  <a16:creationId xmlns:a16="http://schemas.microsoft.com/office/drawing/2014/main" id="{109956AF-5DBA-AA2F-EDA4-D1F77C78666F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GitHub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78D953-0D44-E2F5-602F-EFFABF742C26}"/>
              </a:ext>
            </a:extLst>
          </p:cNvPr>
          <p:cNvGrpSpPr/>
          <p:nvPr/>
        </p:nvGrpSpPr>
        <p:grpSpPr>
          <a:xfrm>
            <a:off x="17460104" y="5038022"/>
            <a:ext cx="2987055" cy="865892"/>
            <a:chOff x="4271905" y="790839"/>
            <a:chExt cx="5639379" cy="1712292"/>
          </a:xfrm>
        </p:grpSpPr>
        <p:sp>
          <p:nvSpPr>
            <p:cNvPr id="124" name="Rectangle: Rounded Corners 95">
              <a:extLst>
                <a:ext uri="{FF2B5EF4-FFF2-40B4-BE49-F238E27FC236}">
                  <a16:creationId xmlns:a16="http://schemas.microsoft.com/office/drawing/2014/main" id="{C651A5C6-9E19-D44F-7FD5-979AE9508222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5" name="Rectangle: Rounded Corners 1">
              <a:extLst>
                <a:ext uri="{FF2B5EF4-FFF2-40B4-BE49-F238E27FC236}">
                  <a16:creationId xmlns:a16="http://schemas.microsoft.com/office/drawing/2014/main" id="{78274C34-0149-B102-0E99-EF50AB4BCB11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Photon Engine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39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B161B6D0-DF8D-41BC-A965-D9838FB0D86F}"/>
              </a:ext>
            </a:extLst>
          </p:cNvPr>
          <p:cNvSpPr/>
          <p:nvPr/>
        </p:nvSpPr>
        <p:spPr>
          <a:xfrm>
            <a:off x="7091170" y="-5107719"/>
            <a:ext cx="3004829" cy="2983852"/>
          </a:xfrm>
          <a:prstGeom prst="ellipse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01D94F-2882-45B6-969E-046FA30C52CA}"/>
              </a:ext>
            </a:extLst>
          </p:cNvPr>
          <p:cNvSpPr/>
          <p:nvPr/>
        </p:nvSpPr>
        <p:spPr>
          <a:xfrm>
            <a:off x="-6091640" y="4734650"/>
            <a:ext cx="5824498" cy="5892570"/>
          </a:xfrm>
          <a:prstGeom prst="ellipse">
            <a:avLst/>
          </a:prstGeom>
          <a:solidFill>
            <a:srgbClr val="A95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8D5F4E6-301F-49EA-B14D-151B4A26372A}"/>
              </a:ext>
            </a:extLst>
          </p:cNvPr>
          <p:cNvSpPr/>
          <p:nvPr/>
        </p:nvSpPr>
        <p:spPr>
          <a:xfrm>
            <a:off x="-5631063" y="-5934752"/>
            <a:ext cx="15126805" cy="153035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13F74E8-4376-4AD9-ACC4-EFC088F6F627}"/>
              </a:ext>
            </a:extLst>
          </p:cNvPr>
          <p:cNvSpPr/>
          <p:nvPr/>
        </p:nvSpPr>
        <p:spPr>
          <a:xfrm>
            <a:off x="1161125" y="5689984"/>
            <a:ext cx="1585565" cy="1585565"/>
          </a:xfrm>
          <a:prstGeom prst="ellipse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16D000F-D690-4E57-829A-770DE54D3C39}"/>
              </a:ext>
            </a:extLst>
          </p:cNvPr>
          <p:cNvSpPr/>
          <p:nvPr/>
        </p:nvSpPr>
        <p:spPr>
          <a:xfrm>
            <a:off x="-1195263" y="3774217"/>
            <a:ext cx="4341879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362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F1F1646-4AEE-452F-9AEA-F80CBC33A0E7}"/>
              </a:ext>
            </a:extLst>
          </p:cNvPr>
          <p:cNvSpPr/>
          <p:nvPr/>
        </p:nvSpPr>
        <p:spPr>
          <a:xfrm>
            <a:off x="91356" y="4111953"/>
            <a:ext cx="4951060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4F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7B5471AC-9054-4FAF-A2D1-2AFC07FBA41D}"/>
              </a:ext>
            </a:extLst>
          </p:cNvPr>
          <p:cNvSpPr/>
          <p:nvPr/>
        </p:nvSpPr>
        <p:spPr>
          <a:xfrm rot="19800000">
            <a:off x="1820649" y="1757967"/>
            <a:ext cx="940844" cy="1648007"/>
          </a:xfrm>
          <a:prstGeom prst="moon">
            <a:avLst>
              <a:gd name="adj" fmla="val 304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867977-BF0A-469A-BC37-2DBB515043A4}"/>
              </a:ext>
            </a:extLst>
          </p:cNvPr>
          <p:cNvSpPr/>
          <p:nvPr/>
        </p:nvSpPr>
        <p:spPr>
          <a:xfrm>
            <a:off x="3153546" y="-7318028"/>
            <a:ext cx="7672364" cy="7762033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1" name="Picture 130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C6178C7B-FC2E-4D69-9C46-86AAEB0A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3594" y="2123746"/>
            <a:ext cx="2025412" cy="796836"/>
          </a:xfrm>
          <a:prstGeom prst="rect">
            <a:avLst/>
          </a:prstGeom>
        </p:spPr>
      </p:pic>
      <p:pic>
        <p:nvPicPr>
          <p:cNvPr id="126" name="Picture 125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67EF1FEB-7BCF-4000-9C88-DA233919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441" y="2343160"/>
            <a:ext cx="2025412" cy="796836"/>
          </a:xfrm>
          <a:prstGeom prst="rect">
            <a:avLst/>
          </a:prstGeom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19D095AD-E7D5-453F-A375-BEC5F304AD0A}"/>
              </a:ext>
            </a:extLst>
          </p:cNvPr>
          <p:cNvSpPr/>
          <p:nvPr/>
        </p:nvSpPr>
        <p:spPr>
          <a:xfrm>
            <a:off x="1062397" y="-1858467"/>
            <a:ext cx="1585565" cy="1585565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28" name="Picture 12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02B78827-B5E4-4F37-A95F-F33DF3BE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8540" y="763758"/>
            <a:ext cx="1718658" cy="676153"/>
          </a:xfrm>
          <a:prstGeom prst="rect">
            <a:avLst/>
          </a:prstGeom>
        </p:spPr>
      </p:pic>
      <p:pic>
        <p:nvPicPr>
          <p:cNvPr id="129" name="Picture 128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A6942F2F-C8F8-4578-A353-E3F316CC4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83471" y="1093250"/>
            <a:ext cx="2372530" cy="9333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8C45F4-C4B8-4451-968D-703491137538}"/>
              </a:ext>
            </a:extLst>
          </p:cNvPr>
          <p:cNvSpPr/>
          <p:nvPr/>
        </p:nvSpPr>
        <p:spPr>
          <a:xfrm>
            <a:off x="9972852" y="0"/>
            <a:ext cx="2219148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D87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2236958" y="155485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2590696" y="21930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 rot="5400000"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 dirty="0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2919218" y="491278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095CB7-EB3F-4617-B6CF-F268E566BF83}"/>
              </a:ext>
            </a:extLst>
          </p:cNvPr>
          <p:cNvGrpSpPr/>
          <p:nvPr/>
        </p:nvGrpSpPr>
        <p:grpSpPr>
          <a:xfrm>
            <a:off x="4301786" y="1916763"/>
            <a:ext cx="1852833" cy="865893"/>
            <a:chOff x="4271904" y="790838"/>
            <a:chExt cx="5639379" cy="1712293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7EB3DA47-2114-4CB2-B4BE-680E423DDDAF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881F17B-ACE0-4166-BB7C-7CA07A2AF87C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Unity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59F0113-2DC8-4148-8548-EB8E678A5970}"/>
              </a:ext>
            </a:extLst>
          </p:cNvPr>
          <p:cNvSpPr txBox="1"/>
          <p:nvPr/>
        </p:nvSpPr>
        <p:spPr>
          <a:xfrm>
            <a:off x="4154165" y="407875"/>
            <a:ext cx="712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Tools used.</a:t>
            </a:r>
            <a:endParaRPr lang="en-MY" sz="1200" dirty="0"/>
          </a:p>
        </p:txBody>
      </p:sp>
      <p:pic>
        <p:nvPicPr>
          <p:cNvPr id="104" name="Graphic 103" descr="Single gear outline">
            <a:extLst>
              <a:ext uri="{FF2B5EF4-FFF2-40B4-BE49-F238E27FC236}">
                <a16:creationId xmlns:a16="http://schemas.microsoft.com/office/drawing/2014/main" id="{D733F4F6-709F-4AF5-B87A-37037976B5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105" name="Graphic 104" descr="Single gear with solid fill">
            <a:extLst>
              <a:ext uri="{FF2B5EF4-FFF2-40B4-BE49-F238E27FC236}">
                <a16:creationId xmlns:a16="http://schemas.microsoft.com/office/drawing/2014/main" id="{83C077CF-866D-47AC-8EE5-1EC05E4B32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106" name="Graphic 105" descr="Single gear with solid fill">
            <a:extLst>
              <a:ext uri="{FF2B5EF4-FFF2-40B4-BE49-F238E27FC236}">
                <a16:creationId xmlns:a16="http://schemas.microsoft.com/office/drawing/2014/main" id="{62D8A695-EEA6-485B-8DC5-123AB5B936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107" name="Graphic 106" descr="Single gear outline">
            <a:extLst>
              <a:ext uri="{FF2B5EF4-FFF2-40B4-BE49-F238E27FC236}">
                <a16:creationId xmlns:a16="http://schemas.microsoft.com/office/drawing/2014/main" id="{8C74ACBA-FC6D-478E-BD0D-00AB36CCCD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724884" y="1562040"/>
            <a:ext cx="1539992" cy="1539992"/>
          </a:xfrm>
          <a:prstGeom prst="rect">
            <a:avLst/>
          </a:prstGeom>
        </p:spPr>
      </p:pic>
      <p:pic>
        <p:nvPicPr>
          <p:cNvPr id="120" name="Picture 10" descr="320 GIF ideas in 2021 | animation, gif, motion design">
            <a:extLst>
              <a:ext uri="{FF2B5EF4-FFF2-40B4-BE49-F238E27FC236}">
                <a16:creationId xmlns:a16="http://schemas.microsoft.com/office/drawing/2014/main" id="{4114AC59-4729-4F0D-A0BA-E225A5F02B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66" y="4435980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8B69455D-B08B-4F26-91ED-57EED44BE90F}"/>
              </a:ext>
            </a:extLst>
          </p:cNvPr>
          <p:cNvSpPr txBox="1"/>
          <p:nvPr/>
        </p:nvSpPr>
        <p:spPr>
          <a:xfrm>
            <a:off x="4188693" y="-4618655"/>
            <a:ext cx="57225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FB4B8"/>
                </a:solidFill>
              </a:rPr>
              <a:t>Some people translate it as “good luck”, or “work hard”, but I would translate it as “hang on in there”, because I think it is the closest in spirit to the original. It can be used in a wide variety of circumstances</a:t>
            </a:r>
            <a:endParaRPr lang="en-MY" sz="2400" b="1" dirty="0">
              <a:solidFill>
                <a:srgbClr val="EFB4B8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2E8C6F2-83DB-CC5A-9F4D-C0DB4E00C9C6}"/>
              </a:ext>
            </a:extLst>
          </p:cNvPr>
          <p:cNvGrpSpPr/>
          <p:nvPr/>
        </p:nvGrpSpPr>
        <p:grpSpPr>
          <a:xfrm>
            <a:off x="4701908" y="2941638"/>
            <a:ext cx="4110524" cy="865894"/>
            <a:chOff x="4271904" y="790837"/>
            <a:chExt cx="5639379" cy="1712294"/>
          </a:xfrm>
        </p:grpSpPr>
        <p:sp>
          <p:nvSpPr>
            <p:cNvPr id="122" name="Rectangle: Rounded Corners 95">
              <a:extLst>
                <a:ext uri="{FF2B5EF4-FFF2-40B4-BE49-F238E27FC236}">
                  <a16:creationId xmlns:a16="http://schemas.microsoft.com/office/drawing/2014/main" id="{B77697F7-3610-BF5C-F0B8-E9BAF658C44A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4" name="Rectangle: Rounded Corners 1">
              <a:extLst>
                <a:ext uri="{FF2B5EF4-FFF2-40B4-BE49-F238E27FC236}">
                  <a16:creationId xmlns:a16="http://schemas.microsoft.com/office/drawing/2014/main" id="{F261F39A-81B1-66AA-9D57-2BF6E0052519}"/>
                </a:ext>
              </a:extLst>
            </p:cNvPr>
            <p:cNvSpPr/>
            <p:nvPr/>
          </p:nvSpPr>
          <p:spPr>
            <a:xfrm>
              <a:off x="4271904" y="790837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Firebase Authentication 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BCFDBFE-A8FD-02F3-2B00-C304B3994308}"/>
              </a:ext>
            </a:extLst>
          </p:cNvPr>
          <p:cNvGrpSpPr/>
          <p:nvPr/>
        </p:nvGrpSpPr>
        <p:grpSpPr>
          <a:xfrm>
            <a:off x="4301786" y="3994441"/>
            <a:ext cx="2014034" cy="865892"/>
            <a:chOff x="4271905" y="790839"/>
            <a:chExt cx="5639379" cy="1712292"/>
          </a:xfrm>
        </p:grpSpPr>
        <p:sp>
          <p:nvSpPr>
            <p:cNvPr id="138" name="Rectangle: Rounded Corners 95">
              <a:extLst>
                <a:ext uri="{FF2B5EF4-FFF2-40B4-BE49-F238E27FC236}">
                  <a16:creationId xmlns:a16="http://schemas.microsoft.com/office/drawing/2014/main" id="{65AA0579-1949-4753-F732-1D465E0FC41B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9" name="Rectangle: Rounded Corners 1">
              <a:extLst>
                <a:ext uri="{FF2B5EF4-FFF2-40B4-BE49-F238E27FC236}">
                  <a16:creationId xmlns:a16="http://schemas.microsoft.com/office/drawing/2014/main" id="{EFD322F0-557E-3243-D120-285327DA3A24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Pixil</a:t>
              </a:r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 Art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01AC3F3B-1945-1A91-9512-339194136298}"/>
              </a:ext>
            </a:extLst>
          </p:cNvPr>
          <p:cNvSpPr txBox="1"/>
          <p:nvPr/>
        </p:nvSpPr>
        <p:spPr>
          <a:xfrm>
            <a:off x="4149376" y="-8036007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LIVE DEMO</a:t>
            </a:r>
            <a:endParaRPr lang="en-MY" sz="1400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51965F-AF6D-0B28-627B-960BECF971BC}"/>
              </a:ext>
            </a:extLst>
          </p:cNvPr>
          <p:cNvGrpSpPr/>
          <p:nvPr/>
        </p:nvGrpSpPr>
        <p:grpSpPr>
          <a:xfrm>
            <a:off x="6845374" y="1933159"/>
            <a:ext cx="3067539" cy="865892"/>
            <a:chOff x="4271905" y="790839"/>
            <a:chExt cx="5639379" cy="1712292"/>
          </a:xfrm>
        </p:grpSpPr>
        <p:sp>
          <p:nvSpPr>
            <p:cNvPr id="146" name="Rectangle: Rounded Corners 95">
              <a:extLst>
                <a:ext uri="{FF2B5EF4-FFF2-40B4-BE49-F238E27FC236}">
                  <a16:creationId xmlns:a16="http://schemas.microsoft.com/office/drawing/2014/main" id="{CE819B2D-E378-2144-0BD1-D969006507C3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7" name="Rectangle: Rounded Corners 1">
              <a:extLst>
                <a:ext uri="{FF2B5EF4-FFF2-40B4-BE49-F238E27FC236}">
                  <a16:creationId xmlns:a16="http://schemas.microsoft.com/office/drawing/2014/main" id="{F4D010EF-E6CC-4A45-D388-AC0B43A15C6C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Unity Collaborate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D783C4E-4B9F-FE12-FDC3-056F266871AA}"/>
              </a:ext>
            </a:extLst>
          </p:cNvPr>
          <p:cNvGrpSpPr/>
          <p:nvPr/>
        </p:nvGrpSpPr>
        <p:grpSpPr>
          <a:xfrm>
            <a:off x="6547936" y="3990516"/>
            <a:ext cx="2014034" cy="865892"/>
            <a:chOff x="4271905" y="790839"/>
            <a:chExt cx="5639379" cy="1712292"/>
          </a:xfrm>
        </p:grpSpPr>
        <p:sp>
          <p:nvSpPr>
            <p:cNvPr id="149" name="Rectangle: Rounded Corners 95">
              <a:extLst>
                <a:ext uri="{FF2B5EF4-FFF2-40B4-BE49-F238E27FC236}">
                  <a16:creationId xmlns:a16="http://schemas.microsoft.com/office/drawing/2014/main" id="{6DD04CA9-E557-F453-FAB8-71DBE54E2DCD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0" name="Rectangle: Rounded Corners 1">
              <a:extLst>
                <a:ext uri="{FF2B5EF4-FFF2-40B4-BE49-F238E27FC236}">
                  <a16:creationId xmlns:a16="http://schemas.microsoft.com/office/drawing/2014/main" id="{6D29B8E1-AF4A-65F3-C941-8BCDB9D20CAA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GitHub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64856E-C822-CB0B-1AB6-62D9297C58B6}"/>
              </a:ext>
            </a:extLst>
          </p:cNvPr>
          <p:cNvSpPr/>
          <p:nvPr/>
        </p:nvSpPr>
        <p:spPr>
          <a:xfrm>
            <a:off x="6322417" y="2077317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8CBAD"/>
                </a:solidFill>
                <a:latin typeface="Century Gothic" panose="020B0502020202020204" pitchFamily="34" charset="0"/>
              </a:rPr>
              <a:t>+</a:t>
            </a:r>
            <a:endParaRPr lang="en-MY" sz="2800" b="1" dirty="0">
              <a:solidFill>
                <a:srgbClr val="F8CBAD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861ED0A-9394-C1E2-1B3B-B2D3E1E5976A}"/>
              </a:ext>
            </a:extLst>
          </p:cNvPr>
          <p:cNvGrpSpPr/>
          <p:nvPr/>
        </p:nvGrpSpPr>
        <p:grpSpPr>
          <a:xfrm>
            <a:off x="5866267" y="5038022"/>
            <a:ext cx="2987055" cy="865892"/>
            <a:chOff x="4271905" y="790839"/>
            <a:chExt cx="5639379" cy="1712292"/>
          </a:xfrm>
        </p:grpSpPr>
        <p:sp>
          <p:nvSpPr>
            <p:cNvPr id="152" name="Rectangle: Rounded Corners 95">
              <a:extLst>
                <a:ext uri="{FF2B5EF4-FFF2-40B4-BE49-F238E27FC236}">
                  <a16:creationId xmlns:a16="http://schemas.microsoft.com/office/drawing/2014/main" id="{8905DA8C-2D23-8BC4-4249-6413D0884929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3" name="Rectangle: Rounded Corners 1">
              <a:extLst>
                <a:ext uri="{FF2B5EF4-FFF2-40B4-BE49-F238E27FC236}">
                  <a16:creationId xmlns:a16="http://schemas.microsoft.com/office/drawing/2014/main" id="{D7F85944-25B6-7168-523D-DF83103EBA7B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Photon Engine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E2111DAC-B5AE-73FC-C3A9-B9B08F235A64}"/>
              </a:ext>
            </a:extLst>
          </p:cNvPr>
          <p:cNvSpPr txBox="1"/>
          <p:nvPr/>
        </p:nvSpPr>
        <p:spPr>
          <a:xfrm>
            <a:off x="17713526" y="2292391"/>
            <a:ext cx="67737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500" b="1" dirty="0">
                <a:solidFill>
                  <a:srgbClr val="F7DDD5"/>
                </a:solidFill>
                <a:latin typeface="Orange Kid" pitchFamily="82" charset="77"/>
              </a:rPr>
              <a:t>THANK YOU</a:t>
            </a:r>
            <a:endParaRPr lang="en-MY" sz="2800" dirty="0">
              <a:latin typeface="Orange Kid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405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val 120">
            <a:extLst>
              <a:ext uri="{FF2B5EF4-FFF2-40B4-BE49-F238E27FC236}">
                <a16:creationId xmlns:a16="http://schemas.microsoft.com/office/drawing/2014/main" id="{4669CE91-6922-46F6-ADDA-BD7A725B317E}"/>
              </a:ext>
            </a:extLst>
          </p:cNvPr>
          <p:cNvSpPr/>
          <p:nvPr/>
        </p:nvSpPr>
        <p:spPr>
          <a:xfrm>
            <a:off x="-4915717" y="5170818"/>
            <a:ext cx="4635884" cy="4690065"/>
          </a:xfrm>
          <a:prstGeom prst="ellipse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B3235E-BB75-4ABB-A9AE-CF06C62AC5FB}"/>
              </a:ext>
            </a:extLst>
          </p:cNvPr>
          <p:cNvSpPr/>
          <p:nvPr/>
        </p:nvSpPr>
        <p:spPr>
          <a:xfrm>
            <a:off x="1025726" y="6303202"/>
            <a:ext cx="7486707" cy="5032233"/>
          </a:xfrm>
          <a:prstGeom prst="ellipse">
            <a:avLst/>
          </a:prstGeom>
          <a:solidFill>
            <a:srgbClr val="535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4A60C04-6570-4DB3-9AD1-583443921FF9}"/>
              </a:ext>
            </a:extLst>
          </p:cNvPr>
          <p:cNvSpPr/>
          <p:nvPr/>
        </p:nvSpPr>
        <p:spPr>
          <a:xfrm>
            <a:off x="-1195263" y="6924533"/>
            <a:ext cx="4341879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362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8CAF02C-B7A5-4B0D-93B5-867067D24311}"/>
              </a:ext>
            </a:extLst>
          </p:cNvPr>
          <p:cNvSpPr/>
          <p:nvPr/>
        </p:nvSpPr>
        <p:spPr>
          <a:xfrm>
            <a:off x="-454921" y="11322151"/>
            <a:ext cx="4951060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4F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F6E9EAE-E29E-46E8-A216-4FB629C576F5}"/>
              </a:ext>
            </a:extLst>
          </p:cNvPr>
          <p:cNvSpPr/>
          <p:nvPr/>
        </p:nvSpPr>
        <p:spPr>
          <a:xfrm>
            <a:off x="-4070183" y="-7062523"/>
            <a:ext cx="14720417" cy="14892459"/>
          </a:xfrm>
          <a:prstGeom prst="ellips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0" name="Moon 119">
            <a:extLst>
              <a:ext uri="{FF2B5EF4-FFF2-40B4-BE49-F238E27FC236}">
                <a16:creationId xmlns:a16="http://schemas.microsoft.com/office/drawing/2014/main" id="{BFE99BC1-8D74-4E0F-94D8-943CE088870E}"/>
              </a:ext>
            </a:extLst>
          </p:cNvPr>
          <p:cNvSpPr/>
          <p:nvPr/>
        </p:nvSpPr>
        <p:spPr>
          <a:xfrm rot="19800000">
            <a:off x="1820649" y="6054569"/>
            <a:ext cx="940844" cy="1648007"/>
          </a:xfrm>
          <a:prstGeom prst="moon">
            <a:avLst>
              <a:gd name="adj" fmla="val 304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9" name="Picture 118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0DC406BE-7006-424B-94B9-635CC3F6E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7755" y="4198468"/>
            <a:ext cx="2025412" cy="796836"/>
          </a:xfrm>
          <a:prstGeom prst="rect">
            <a:avLst/>
          </a:prstGeom>
        </p:spPr>
      </p:pic>
      <p:pic>
        <p:nvPicPr>
          <p:cNvPr id="118" name="Picture 11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CE1C37F4-D1C5-450B-953A-F1C4FF29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0483" y="3291160"/>
            <a:ext cx="2025412" cy="796836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7C0EF2CD-80F2-4C24-8BD9-2A70FD708F98}"/>
              </a:ext>
            </a:extLst>
          </p:cNvPr>
          <p:cNvSpPr/>
          <p:nvPr/>
        </p:nvSpPr>
        <p:spPr>
          <a:xfrm>
            <a:off x="4395568" y="-6382322"/>
            <a:ext cx="6879437" cy="6959839"/>
          </a:xfrm>
          <a:prstGeom prst="ellipse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E3D33DC-00F7-4121-B74E-A031B5B382C5}"/>
              </a:ext>
            </a:extLst>
          </p:cNvPr>
          <p:cNvSpPr/>
          <p:nvPr/>
        </p:nvSpPr>
        <p:spPr>
          <a:xfrm>
            <a:off x="909997" y="-38944"/>
            <a:ext cx="1585565" cy="1585565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14" name="Picture 113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6F0287B1-7A38-4241-A06B-B7A23F703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37695" y="2642054"/>
            <a:ext cx="1718658" cy="676153"/>
          </a:xfrm>
          <a:prstGeom prst="rect">
            <a:avLst/>
          </a:prstGeom>
        </p:spPr>
      </p:pic>
      <p:pic>
        <p:nvPicPr>
          <p:cNvPr id="115" name="Picture 114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25C62EC1-CDA1-422A-8EB9-AC82CA86F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50" y="1433855"/>
            <a:ext cx="2372530" cy="9333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8C45F4-C4B8-4451-968D-703491137538}"/>
              </a:ext>
            </a:extLst>
          </p:cNvPr>
          <p:cNvSpPr/>
          <p:nvPr/>
        </p:nvSpPr>
        <p:spPr>
          <a:xfrm>
            <a:off x="9972852" y="0"/>
            <a:ext cx="2219148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F5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BEC227C-DAB1-45E9-8CC4-728F4363BE39}"/>
              </a:ext>
            </a:extLst>
          </p:cNvPr>
          <p:cNvSpPr txBox="1"/>
          <p:nvPr/>
        </p:nvSpPr>
        <p:spPr>
          <a:xfrm>
            <a:off x="4842334" y="2292391"/>
            <a:ext cx="67737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500" b="1" dirty="0">
                <a:solidFill>
                  <a:srgbClr val="F7DDD5"/>
                </a:solidFill>
                <a:latin typeface="Orange Kid" pitchFamily="82" charset="77"/>
              </a:rPr>
              <a:t>THANK YOU</a:t>
            </a:r>
            <a:endParaRPr lang="en-MY" sz="2800" dirty="0">
              <a:latin typeface="Orange Kid" pitchFamily="82" charset="77"/>
            </a:endParaRPr>
          </a:p>
        </p:txBody>
      </p:sp>
      <p:pic>
        <p:nvPicPr>
          <p:cNvPr id="103" name="Picture 10" descr="320 GIF ideas in 2021 | animation, gif, motion design">
            <a:extLst>
              <a:ext uri="{FF2B5EF4-FFF2-40B4-BE49-F238E27FC236}">
                <a16:creationId xmlns:a16="http://schemas.microsoft.com/office/drawing/2014/main" id="{C6D0D3F9-34F8-4CF9-9274-2B0CB66B00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 rot="2700000">
            <a:off x="14813938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rgbClr val="FD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EFB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76" name="Graphic 75" descr="Single gear outline">
            <a:extLst>
              <a:ext uri="{FF2B5EF4-FFF2-40B4-BE49-F238E27FC236}">
                <a16:creationId xmlns:a16="http://schemas.microsoft.com/office/drawing/2014/main" id="{F6FA5E2A-C839-4EB5-90FC-19D944890A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16015541" y="2453419"/>
            <a:ext cx="1539992" cy="1539992"/>
          </a:xfrm>
          <a:prstGeom prst="rect">
            <a:avLst/>
          </a:prstGeom>
        </p:spPr>
      </p:pic>
      <p:pic>
        <p:nvPicPr>
          <p:cNvPr id="77" name="Graphic 76" descr="Single gear with solid fill">
            <a:extLst>
              <a:ext uri="{FF2B5EF4-FFF2-40B4-BE49-F238E27FC236}">
                <a16:creationId xmlns:a16="http://schemas.microsoft.com/office/drawing/2014/main" id="{596E7BFA-BD64-4E18-9CFA-1D694EC4541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16612761" y="3850994"/>
            <a:ext cx="873153" cy="873153"/>
          </a:xfrm>
          <a:prstGeom prst="rect">
            <a:avLst/>
          </a:prstGeom>
        </p:spPr>
      </p:pic>
      <p:pic>
        <p:nvPicPr>
          <p:cNvPr id="78" name="Graphic 77" descr="Single gear with solid fill">
            <a:extLst>
              <a:ext uri="{FF2B5EF4-FFF2-40B4-BE49-F238E27FC236}">
                <a16:creationId xmlns:a16="http://schemas.microsoft.com/office/drawing/2014/main" id="{4C25DB54-E5F9-4F29-82F6-69EE09CBB8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800000">
            <a:off x="15701793" y="3445252"/>
            <a:ext cx="1241968" cy="1241968"/>
          </a:xfrm>
          <a:prstGeom prst="rect">
            <a:avLst/>
          </a:prstGeom>
        </p:spPr>
      </p:pic>
      <p:pic>
        <p:nvPicPr>
          <p:cNvPr id="79" name="Graphic 78" descr="Single gear outline">
            <a:extLst>
              <a:ext uri="{FF2B5EF4-FFF2-40B4-BE49-F238E27FC236}">
                <a16:creationId xmlns:a16="http://schemas.microsoft.com/office/drawing/2014/main" id="{0DF911E0-671F-4936-B8A9-FC27331220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0800000">
            <a:off x="16624690" y="1562040"/>
            <a:ext cx="1539992" cy="1539992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57E78F6-D825-76F2-EE5A-33C1A2875A0E}"/>
              </a:ext>
            </a:extLst>
          </p:cNvPr>
          <p:cNvGrpSpPr/>
          <p:nvPr/>
        </p:nvGrpSpPr>
        <p:grpSpPr>
          <a:xfrm>
            <a:off x="4395568" y="16796928"/>
            <a:ext cx="1852833" cy="865893"/>
            <a:chOff x="4271904" y="790838"/>
            <a:chExt cx="5639379" cy="1712293"/>
          </a:xfrm>
        </p:grpSpPr>
        <p:sp>
          <p:nvSpPr>
            <p:cNvPr id="111" name="Rectangle: Rounded Corners 95">
              <a:extLst>
                <a:ext uri="{FF2B5EF4-FFF2-40B4-BE49-F238E27FC236}">
                  <a16:creationId xmlns:a16="http://schemas.microsoft.com/office/drawing/2014/main" id="{0A9ACE6D-8C58-F952-514D-5814FE5B7859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4" name="Rectangle: Rounded Corners 1">
              <a:extLst>
                <a:ext uri="{FF2B5EF4-FFF2-40B4-BE49-F238E27FC236}">
                  <a16:creationId xmlns:a16="http://schemas.microsoft.com/office/drawing/2014/main" id="{26AA5D1B-BA4E-E416-7DBB-2DE19C018B39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Unity3D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3BF0C08-CBDC-77B7-E31F-818C736DE56F}"/>
              </a:ext>
            </a:extLst>
          </p:cNvPr>
          <p:cNvGrpSpPr/>
          <p:nvPr/>
        </p:nvGrpSpPr>
        <p:grpSpPr>
          <a:xfrm>
            <a:off x="5104735" y="20248743"/>
            <a:ext cx="4110524" cy="865894"/>
            <a:chOff x="4271904" y="790837"/>
            <a:chExt cx="5639379" cy="1712294"/>
          </a:xfrm>
        </p:grpSpPr>
        <p:sp>
          <p:nvSpPr>
            <p:cNvPr id="126" name="Rectangle: Rounded Corners 95">
              <a:extLst>
                <a:ext uri="{FF2B5EF4-FFF2-40B4-BE49-F238E27FC236}">
                  <a16:creationId xmlns:a16="http://schemas.microsoft.com/office/drawing/2014/main" id="{B9175897-025B-4FA9-FFA3-C95D1C43FFE8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7" name="Rectangle: Rounded Corners 1">
              <a:extLst>
                <a:ext uri="{FF2B5EF4-FFF2-40B4-BE49-F238E27FC236}">
                  <a16:creationId xmlns:a16="http://schemas.microsoft.com/office/drawing/2014/main" id="{F338D01D-7073-7339-4B1C-2E42AEF7AFC5}"/>
                </a:ext>
              </a:extLst>
            </p:cNvPr>
            <p:cNvSpPr/>
            <p:nvPr/>
          </p:nvSpPr>
          <p:spPr>
            <a:xfrm>
              <a:off x="4271904" y="790837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Firebase Authentication 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A835FC8-3301-54F5-83D3-A6757EBFF43F}"/>
              </a:ext>
            </a:extLst>
          </p:cNvPr>
          <p:cNvGrpSpPr/>
          <p:nvPr/>
        </p:nvGrpSpPr>
        <p:grpSpPr>
          <a:xfrm>
            <a:off x="8195214" y="25213753"/>
            <a:ext cx="2014034" cy="865892"/>
            <a:chOff x="4271905" y="790839"/>
            <a:chExt cx="5639379" cy="1712292"/>
          </a:xfrm>
        </p:grpSpPr>
        <p:sp>
          <p:nvSpPr>
            <p:cNvPr id="129" name="Rectangle: Rounded Corners 95">
              <a:extLst>
                <a:ext uri="{FF2B5EF4-FFF2-40B4-BE49-F238E27FC236}">
                  <a16:creationId xmlns:a16="http://schemas.microsoft.com/office/drawing/2014/main" id="{0EEAF335-496E-4F95-F439-ED0836778514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0" name="Rectangle: Rounded Corners 1">
              <a:extLst>
                <a:ext uri="{FF2B5EF4-FFF2-40B4-BE49-F238E27FC236}">
                  <a16:creationId xmlns:a16="http://schemas.microsoft.com/office/drawing/2014/main" id="{162D234D-C8B3-2D4E-23AB-24D956871AD9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Pixil</a:t>
              </a:r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 Art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CDB87E3-8091-328B-0583-7CBB6E1DA644}"/>
              </a:ext>
            </a:extLst>
          </p:cNvPr>
          <p:cNvSpPr txBox="1"/>
          <p:nvPr/>
        </p:nvSpPr>
        <p:spPr>
          <a:xfrm>
            <a:off x="3809724" y="-6250790"/>
            <a:ext cx="712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Tools used.</a:t>
            </a:r>
            <a:endParaRPr lang="en-MY" sz="12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2E8A92E-780C-70A0-24A7-98E396189580}"/>
              </a:ext>
            </a:extLst>
          </p:cNvPr>
          <p:cNvGrpSpPr/>
          <p:nvPr/>
        </p:nvGrpSpPr>
        <p:grpSpPr>
          <a:xfrm>
            <a:off x="15557920" y="2043045"/>
            <a:ext cx="3067539" cy="865892"/>
            <a:chOff x="4271905" y="790839"/>
            <a:chExt cx="5639379" cy="1712292"/>
          </a:xfrm>
        </p:grpSpPr>
        <p:sp>
          <p:nvSpPr>
            <p:cNvPr id="105" name="Rectangle: Rounded Corners 95">
              <a:extLst>
                <a:ext uri="{FF2B5EF4-FFF2-40B4-BE49-F238E27FC236}">
                  <a16:creationId xmlns:a16="http://schemas.microsoft.com/office/drawing/2014/main" id="{91053AEC-E5CF-DF30-3D2E-818A3904576D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9" name="Rectangle: Rounded Corners 1">
              <a:extLst>
                <a:ext uri="{FF2B5EF4-FFF2-40B4-BE49-F238E27FC236}">
                  <a16:creationId xmlns:a16="http://schemas.microsoft.com/office/drawing/2014/main" id="{8E78285F-336F-FBB9-CC10-59440E15CBA3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Unity Collaborate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C1FEBED-C856-5984-E42F-AAD6D5D03F0D}"/>
              </a:ext>
            </a:extLst>
          </p:cNvPr>
          <p:cNvSpPr/>
          <p:nvPr/>
        </p:nvSpPr>
        <p:spPr>
          <a:xfrm>
            <a:off x="15034963" y="2187203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8CBAD"/>
                </a:solidFill>
                <a:latin typeface="Century Gothic" panose="020B0502020202020204" pitchFamily="34" charset="0"/>
              </a:rPr>
              <a:t>+</a:t>
            </a:r>
            <a:endParaRPr lang="en-MY" sz="2800" b="1" dirty="0">
              <a:solidFill>
                <a:srgbClr val="F8CBAD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88B0E5B-709C-6452-0367-484D84F4A161}"/>
              </a:ext>
            </a:extLst>
          </p:cNvPr>
          <p:cNvGrpSpPr/>
          <p:nvPr/>
        </p:nvGrpSpPr>
        <p:grpSpPr>
          <a:xfrm>
            <a:off x="8064089" y="18911371"/>
            <a:ext cx="2014034" cy="865892"/>
            <a:chOff x="4271905" y="790839"/>
            <a:chExt cx="5639379" cy="1712292"/>
          </a:xfrm>
        </p:grpSpPr>
        <p:sp>
          <p:nvSpPr>
            <p:cNvPr id="132" name="Rectangle: Rounded Corners 95">
              <a:extLst>
                <a:ext uri="{FF2B5EF4-FFF2-40B4-BE49-F238E27FC236}">
                  <a16:creationId xmlns:a16="http://schemas.microsoft.com/office/drawing/2014/main" id="{5842B427-8AA5-47D0-2F5E-EEC72FF1A52B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3" name="Rectangle: Rounded Corners 1">
              <a:extLst>
                <a:ext uri="{FF2B5EF4-FFF2-40B4-BE49-F238E27FC236}">
                  <a16:creationId xmlns:a16="http://schemas.microsoft.com/office/drawing/2014/main" id="{5E8C4589-A5CE-7A53-3919-760AF773EA99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GitHub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41AD7B9-E19B-728A-A7D4-194C1E10BD69}"/>
              </a:ext>
            </a:extLst>
          </p:cNvPr>
          <p:cNvGrpSpPr/>
          <p:nvPr/>
        </p:nvGrpSpPr>
        <p:grpSpPr>
          <a:xfrm>
            <a:off x="17591462" y="5038022"/>
            <a:ext cx="2987055" cy="865892"/>
            <a:chOff x="4271905" y="790839"/>
            <a:chExt cx="5639379" cy="1712292"/>
          </a:xfrm>
        </p:grpSpPr>
        <p:sp>
          <p:nvSpPr>
            <p:cNvPr id="135" name="Rectangle: Rounded Corners 95">
              <a:extLst>
                <a:ext uri="{FF2B5EF4-FFF2-40B4-BE49-F238E27FC236}">
                  <a16:creationId xmlns:a16="http://schemas.microsoft.com/office/drawing/2014/main" id="{ED0491E9-5EF2-378A-E355-4EC6C9CA1D9C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6" name="Rectangle: Rounded Corners 1">
              <a:extLst>
                <a:ext uri="{FF2B5EF4-FFF2-40B4-BE49-F238E27FC236}">
                  <a16:creationId xmlns:a16="http://schemas.microsoft.com/office/drawing/2014/main" id="{6A0DAAB4-8113-A1E3-428C-0BDEFA4F7D94}"/>
                </a:ext>
              </a:extLst>
            </p:cNvPr>
            <p:cNvSpPr/>
            <p:nvPr/>
          </p:nvSpPr>
          <p:spPr>
            <a:xfrm>
              <a:off x="4271905" y="790839"/>
              <a:ext cx="5639379" cy="1559894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Photon Engine</a:t>
              </a:r>
              <a:endParaRPr lang="en-MY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11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l 105">
            <a:extLst>
              <a:ext uri="{FF2B5EF4-FFF2-40B4-BE49-F238E27FC236}">
                <a16:creationId xmlns:a16="http://schemas.microsoft.com/office/drawing/2014/main" id="{2C43F988-88C7-4932-8A2A-CA865700A20E}"/>
              </a:ext>
            </a:extLst>
          </p:cNvPr>
          <p:cNvSpPr/>
          <p:nvPr/>
        </p:nvSpPr>
        <p:spPr>
          <a:xfrm>
            <a:off x="-4174138" y="4521887"/>
            <a:ext cx="3340175" cy="3379213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832194-761E-402B-8D91-E3D3D45B03EB}"/>
              </a:ext>
            </a:extLst>
          </p:cNvPr>
          <p:cNvSpPr/>
          <p:nvPr/>
        </p:nvSpPr>
        <p:spPr>
          <a:xfrm>
            <a:off x="-3134426" y="-5627793"/>
            <a:ext cx="11845147" cy="11983585"/>
          </a:xfrm>
          <a:prstGeom prst="ellipse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7" name="Picture 10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FED01EDD-CA92-4D84-BCDA-3D6550F8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6721" y="4198468"/>
            <a:ext cx="2025412" cy="796836"/>
          </a:xfrm>
          <a:prstGeom prst="rect">
            <a:avLst/>
          </a:prstGeom>
        </p:spPr>
      </p:pic>
      <p:pic>
        <p:nvPicPr>
          <p:cNvPr id="108" name="Picture 10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568435D-7D95-4627-A8E6-321E2266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87427" y="3291160"/>
            <a:ext cx="2025412" cy="79683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F3E3188-A6FA-4891-80D4-F7690D5DCB63}"/>
              </a:ext>
            </a:extLst>
          </p:cNvPr>
          <p:cNvSpPr/>
          <p:nvPr/>
        </p:nvSpPr>
        <p:spPr>
          <a:xfrm>
            <a:off x="1869240" y="861560"/>
            <a:ext cx="959258" cy="959258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05" name="Picture 104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91B9711F-7F37-4B6B-A90B-DFC585EF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6004" y="2449134"/>
            <a:ext cx="2025412" cy="796836"/>
          </a:xfrm>
          <a:prstGeom prst="rect">
            <a:avLst/>
          </a:prstGeom>
        </p:spPr>
      </p:pic>
      <p:pic>
        <p:nvPicPr>
          <p:cNvPr id="48" name="Picture 4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BC6DDC30-5275-46F6-AE99-B5F6E687A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35834" y="1406311"/>
            <a:ext cx="2372530" cy="9333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0D6AE81-E8A1-4DC7-9388-47084F63BCEA}"/>
              </a:ext>
            </a:extLst>
          </p:cNvPr>
          <p:cNvSpPr/>
          <p:nvPr/>
        </p:nvSpPr>
        <p:spPr>
          <a:xfrm>
            <a:off x="-726759" y="3559121"/>
            <a:ext cx="7486707" cy="5032233"/>
          </a:xfrm>
          <a:prstGeom prst="ellipse">
            <a:avLst/>
          </a:prstGeom>
          <a:solidFill>
            <a:srgbClr val="535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F5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94A6AE8-2689-40FD-AA6B-536D3770EEAE}"/>
              </a:ext>
            </a:extLst>
          </p:cNvPr>
          <p:cNvGrpSpPr/>
          <p:nvPr/>
        </p:nvGrpSpPr>
        <p:grpSpPr>
          <a:xfrm>
            <a:off x="4413010" y="1904246"/>
            <a:ext cx="5382955" cy="3648778"/>
            <a:chOff x="4413010" y="2746183"/>
            <a:chExt cx="5382955" cy="364877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98277F4-B256-4C50-AC7F-A70DB5B4C088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8C7F7D4-B67A-4F58-A2D4-044584721CAE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Kopimón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is 2.5D adventure RPG-game set in modern day Singapore, where you venture out to iconic places such as the Esplanade, Marina Bay Sands, and even hawker </a:t>
              </a:r>
              <a:r>
                <a:rPr 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centres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take on quests and battle with monsters and other players.</a:t>
              </a:r>
              <a:endParaRPr lang="en-MY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34" name="Picture 10" descr="320 GIF ideas in 2021 | animation, gif, motion design">
            <a:extLst>
              <a:ext uri="{FF2B5EF4-FFF2-40B4-BE49-F238E27FC236}">
                <a16:creationId xmlns:a16="http://schemas.microsoft.com/office/drawing/2014/main" id="{8DEB12CB-C7BD-4FEA-B3B6-FB01193ED2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5094F52-6850-4393-954D-0D55FE3CDC14}"/>
              </a:ext>
            </a:extLst>
          </p:cNvPr>
          <p:cNvSpPr txBox="1"/>
          <p:nvPr/>
        </p:nvSpPr>
        <p:spPr>
          <a:xfrm>
            <a:off x="4470383" y="736015"/>
            <a:ext cx="3919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87259"/>
                </a:solidFill>
                <a:latin typeface="Orange Kid" pitchFamily="82" charset="77"/>
              </a:rPr>
              <a:t>About </a:t>
            </a:r>
            <a:r>
              <a:rPr lang="en-US" sz="6000" b="1" dirty="0" err="1">
                <a:solidFill>
                  <a:srgbClr val="D87259"/>
                </a:solidFill>
                <a:latin typeface="Orange Kid" pitchFamily="82" charset="77"/>
              </a:rPr>
              <a:t>Kopimón</a:t>
            </a:r>
            <a:endParaRPr lang="en-MY" sz="1200" dirty="0">
              <a:solidFill>
                <a:srgbClr val="D87259"/>
              </a:solidFill>
              <a:latin typeface="Orange Kid" pitchFamily="82" charset="77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A57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 dirty="0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pic>
        <p:nvPicPr>
          <p:cNvPr id="76" name="Graphic 75" descr="Single gear outline">
            <a:extLst>
              <a:ext uri="{FF2B5EF4-FFF2-40B4-BE49-F238E27FC236}">
                <a16:creationId xmlns:a16="http://schemas.microsoft.com/office/drawing/2014/main" id="{F6FA5E2A-C839-4EB5-90FC-19D944890A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77" name="Graphic 76" descr="Single gear with solid fill">
            <a:extLst>
              <a:ext uri="{FF2B5EF4-FFF2-40B4-BE49-F238E27FC236}">
                <a16:creationId xmlns:a16="http://schemas.microsoft.com/office/drawing/2014/main" id="{596E7BFA-BD64-4E18-9CFA-1D694EC4541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78" name="Graphic 77" descr="Single gear with solid fill">
            <a:extLst>
              <a:ext uri="{FF2B5EF4-FFF2-40B4-BE49-F238E27FC236}">
                <a16:creationId xmlns:a16="http://schemas.microsoft.com/office/drawing/2014/main" id="{4C25DB54-E5F9-4F29-82F6-69EE09CBB8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79" name="Graphic 78" descr="Single gear outline">
            <a:extLst>
              <a:ext uri="{FF2B5EF4-FFF2-40B4-BE49-F238E27FC236}">
                <a16:creationId xmlns:a16="http://schemas.microsoft.com/office/drawing/2014/main" id="{0DF911E0-671F-4936-B8A9-FC27331220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724884" y="1562040"/>
            <a:ext cx="1539992" cy="153999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6276A72-6A70-040B-EF1C-625956D32D09}"/>
              </a:ext>
            </a:extLst>
          </p:cNvPr>
          <p:cNvSpPr txBox="1"/>
          <p:nvPr/>
        </p:nvSpPr>
        <p:spPr>
          <a:xfrm>
            <a:off x="4470383" y="-4021516"/>
            <a:ext cx="3369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D87259"/>
                </a:solidFill>
                <a:latin typeface="Century Gothic" panose="020B0502020202020204" pitchFamily="34" charset="0"/>
              </a:rPr>
              <a:t>The Team</a:t>
            </a:r>
            <a:endParaRPr lang="en-MY" sz="1100" dirty="0">
              <a:solidFill>
                <a:srgbClr val="D872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11" name="Rectangle: Rounded Corners 3">
            <a:extLst>
              <a:ext uri="{FF2B5EF4-FFF2-40B4-BE49-F238E27FC236}">
                <a16:creationId xmlns:a16="http://schemas.microsoft.com/office/drawing/2014/main" id="{E601720F-21EB-E467-C7BC-2E197FA91AB5}"/>
              </a:ext>
            </a:extLst>
          </p:cNvPr>
          <p:cNvSpPr/>
          <p:nvPr/>
        </p:nvSpPr>
        <p:spPr>
          <a:xfrm>
            <a:off x="4478659" y="-13132547"/>
            <a:ext cx="1199781" cy="11288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2" name="Rectangle: Rounded Corners 115">
            <a:extLst>
              <a:ext uri="{FF2B5EF4-FFF2-40B4-BE49-F238E27FC236}">
                <a16:creationId xmlns:a16="http://schemas.microsoft.com/office/drawing/2014/main" id="{F919B612-7CAD-5831-BED2-D861BBF3058A}"/>
              </a:ext>
            </a:extLst>
          </p:cNvPr>
          <p:cNvSpPr/>
          <p:nvPr/>
        </p:nvSpPr>
        <p:spPr>
          <a:xfrm>
            <a:off x="5824271" y="-12275056"/>
            <a:ext cx="1199782" cy="1128865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3" name="Rectangle: Rounded Corners 116">
            <a:extLst>
              <a:ext uri="{FF2B5EF4-FFF2-40B4-BE49-F238E27FC236}">
                <a16:creationId xmlns:a16="http://schemas.microsoft.com/office/drawing/2014/main" id="{4D57C067-36F6-447C-8A21-34C2E66E0C9A}"/>
              </a:ext>
            </a:extLst>
          </p:cNvPr>
          <p:cNvSpPr/>
          <p:nvPr/>
        </p:nvSpPr>
        <p:spPr>
          <a:xfrm>
            <a:off x="4478660" y="-7853909"/>
            <a:ext cx="1199782" cy="1128865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4" name="Rectangle: Rounded Corners 117">
            <a:extLst>
              <a:ext uri="{FF2B5EF4-FFF2-40B4-BE49-F238E27FC236}">
                <a16:creationId xmlns:a16="http://schemas.microsoft.com/office/drawing/2014/main" id="{927CA8EF-373F-6731-A5D1-A58882E0729E}"/>
              </a:ext>
            </a:extLst>
          </p:cNvPr>
          <p:cNvSpPr/>
          <p:nvPr/>
        </p:nvSpPr>
        <p:spPr>
          <a:xfrm>
            <a:off x="5847433" y="-8993940"/>
            <a:ext cx="1199782" cy="1128865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5" name="Rectangle: Rounded Corners 3">
            <a:extLst>
              <a:ext uri="{FF2B5EF4-FFF2-40B4-BE49-F238E27FC236}">
                <a16:creationId xmlns:a16="http://schemas.microsoft.com/office/drawing/2014/main" id="{0448C833-7A5E-F2FB-8DE2-27DBE1FD0280}"/>
              </a:ext>
            </a:extLst>
          </p:cNvPr>
          <p:cNvSpPr/>
          <p:nvPr/>
        </p:nvSpPr>
        <p:spPr>
          <a:xfrm>
            <a:off x="7171046" y="-11648527"/>
            <a:ext cx="1199781" cy="1128864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7DD8167C-CC59-4F87-E8D9-0F9C5F58CFC8}"/>
              </a:ext>
            </a:extLst>
          </p:cNvPr>
          <p:cNvSpPr/>
          <p:nvPr/>
        </p:nvSpPr>
        <p:spPr>
          <a:xfrm>
            <a:off x="8505635" y="-10666179"/>
            <a:ext cx="1199782" cy="1128865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9F426AC-D845-6AB3-EB8D-E98A535DAC66}"/>
              </a:ext>
            </a:extLst>
          </p:cNvPr>
          <p:cNvSpPr/>
          <p:nvPr/>
        </p:nvSpPr>
        <p:spPr>
          <a:xfrm>
            <a:off x="7171047" y="-7146076"/>
            <a:ext cx="1199782" cy="1128865"/>
          </a:xfrm>
          <a:prstGeom prst="roundRect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18" name="Picture 117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8795E1D8-5345-B70A-6D72-FC0BFD642C3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4" y="-10606356"/>
            <a:ext cx="1030918" cy="1018546"/>
          </a:xfrm>
          <a:prstGeom prst="roundRect">
            <a:avLst/>
          </a:prstGeom>
        </p:spPr>
      </p:pic>
      <p:pic>
        <p:nvPicPr>
          <p:cNvPr id="119" name="Picture 118" descr="A picture containing grass, outdoor, person, field&#10;&#10;Description automatically generated">
            <a:extLst>
              <a:ext uri="{FF2B5EF4-FFF2-40B4-BE49-F238E27FC236}">
                <a16:creationId xmlns:a16="http://schemas.microsoft.com/office/drawing/2014/main" id="{361B2F60-5014-49A4-C97C-E7194A05B61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53" y="-7093392"/>
            <a:ext cx="1020966" cy="1020966"/>
          </a:xfrm>
          <a:prstGeom prst="roundRect">
            <a:avLst/>
          </a:prstGeom>
        </p:spPr>
      </p:pic>
      <p:pic>
        <p:nvPicPr>
          <p:cNvPr id="120" name="Picture 119" descr="A person posing in front of a large pumpkin statue&#10;&#10;Description automatically generated with low confidence">
            <a:extLst>
              <a:ext uri="{FF2B5EF4-FFF2-40B4-BE49-F238E27FC236}">
                <a16:creationId xmlns:a16="http://schemas.microsoft.com/office/drawing/2014/main" id="{F39BD9A9-62E4-E67B-79C2-46AD953B30E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0" t="38402" r="7043" b="6699"/>
          <a:stretch/>
        </p:blipFill>
        <p:spPr>
          <a:xfrm>
            <a:off x="7260453" y="-11594900"/>
            <a:ext cx="1030911" cy="1007138"/>
          </a:xfrm>
          <a:prstGeom prst="roundRect">
            <a:avLst/>
          </a:prstGeom>
        </p:spPr>
      </p:pic>
      <p:pic>
        <p:nvPicPr>
          <p:cNvPr id="121" name="Picture 120" descr="A picture containing person, person, wall, standing&#10;&#10;Description automatically generated">
            <a:extLst>
              <a:ext uri="{FF2B5EF4-FFF2-40B4-BE49-F238E27FC236}">
                <a16:creationId xmlns:a16="http://schemas.microsoft.com/office/drawing/2014/main" id="{85C9EB2D-FD70-5FF0-E15C-621D8DB25FB0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14352"/>
          <a:stretch/>
        </p:blipFill>
        <p:spPr>
          <a:xfrm>
            <a:off x="4529498" y="-13062681"/>
            <a:ext cx="1085014" cy="979321"/>
          </a:xfrm>
          <a:prstGeom prst="roundRect">
            <a:avLst/>
          </a:prstGeom>
        </p:spPr>
      </p:pic>
      <p:pic>
        <p:nvPicPr>
          <p:cNvPr id="122" name="Picture 12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E80EAEA-25D7-4089-512C-34EF68B0AC4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3" b="13309"/>
          <a:stretch/>
        </p:blipFill>
        <p:spPr>
          <a:xfrm>
            <a:off x="5939880" y="-12205190"/>
            <a:ext cx="966605" cy="984221"/>
          </a:xfrm>
          <a:prstGeom prst="roundRect">
            <a:avLst/>
          </a:prstGeom>
        </p:spPr>
      </p:pic>
      <p:pic>
        <p:nvPicPr>
          <p:cNvPr id="123" name="Picture 122" descr="A couple of girls eating ice cream&#10;&#10;Description automatically generated with low confidence">
            <a:extLst>
              <a:ext uri="{FF2B5EF4-FFF2-40B4-BE49-F238E27FC236}">
                <a16:creationId xmlns:a16="http://schemas.microsoft.com/office/drawing/2014/main" id="{48D91E4C-1558-726A-68B3-46FDA1DF1C3C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14"/>
          <a:stretch/>
        </p:blipFill>
        <p:spPr>
          <a:xfrm>
            <a:off x="5945619" y="-8917219"/>
            <a:ext cx="996365" cy="975422"/>
          </a:xfrm>
          <a:prstGeom prst="roundRect">
            <a:avLst/>
          </a:prstGeom>
        </p:spPr>
      </p:pic>
      <p:pic>
        <p:nvPicPr>
          <p:cNvPr id="124" name="Picture 123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A22B5CFC-9953-279B-F714-62E38D672C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59" y="-7784454"/>
            <a:ext cx="998128" cy="998128"/>
          </a:xfrm>
          <a:prstGeom prst="round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98C74F0-A6F4-7C8B-F2A5-4B81ABBB45E9}"/>
              </a:ext>
            </a:extLst>
          </p:cNvPr>
          <p:cNvSpPr txBox="1"/>
          <p:nvPr/>
        </p:nvSpPr>
        <p:spPr>
          <a:xfrm>
            <a:off x="4283144" y="-10318426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Swapnil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ritannic Bold" panose="020B0903060703020204" pitchFamily="34" charset="77"/>
              </a:rPr>
              <a:t>TEAM LEAD</a:t>
            </a:r>
            <a:endParaRPr lang="en-MY" sz="200" dirty="0">
              <a:solidFill>
                <a:schemeClr val="bg1"/>
              </a:solidFill>
              <a:latin typeface="Britannic Bold" panose="020B0903060703020204" pitchFamily="34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8A8FF37-2F63-4E38-E63F-C0B1A568BE79}"/>
              </a:ext>
            </a:extLst>
          </p:cNvPr>
          <p:cNvSpPr txBox="1"/>
          <p:nvPr/>
        </p:nvSpPr>
        <p:spPr>
          <a:xfrm>
            <a:off x="5636925" y="-9803701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D87259"/>
                </a:solidFill>
                <a:latin typeface="Britannic Bold" panose="020B0903060703020204" pitchFamily="34" charset="77"/>
              </a:rPr>
              <a:t>Ruokun</a:t>
            </a:r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01BF8C-606C-BE82-AA95-AF37464557C4}"/>
              </a:ext>
            </a:extLst>
          </p:cNvPr>
          <p:cNvSpPr txBox="1"/>
          <p:nvPr/>
        </p:nvSpPr>
        <p:spPr>
          <a:xfrm>
            <a:off x="4288145" y="-6571402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Charm</a:t>
            </a:r>
          </a:p>
          <a:p>
            <a:pPr algn="ctr"/>
            <a:r>
              <a:rPr lang="en-US" sz="1600" b="1" dirty="0">
                <a:solidFill>
                  <a:srgbClr val="EFB4B8"/>
                </a:solidFill>
                <a:latin typeface="Britannic Bold" panose="020B0903060703020204" pitchFamily="34" charset="77"/>
              </a:rPr>
              <a:t>DESIGN</a:t>
            </a:r>
            <a:endParaRPr lang="en-MY" sz="200" dirty="0">
              <a:solidFill>
                <a:srgbClr val="EFB4B8"/>
              </a:solidFill>
              <a:latin typeface="Britannic Bold" panose="020B0903060703020204" pitchFamily="34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6A6759C-D79B-67E5-FE41-3AC7CBA0F32F}"/>
              </a:ext>
            </a:extLst>
          </p:cNvPr>
          <p:cNvSpPr txBox="1"/>
          <p:nvPr/>
        </p:nvSpPr>
        <p:spPr>
          <a:xfrm>
            <a:off x="5665088" y="-7201633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Shin Hui </a:t>
            </a:r>
          </a:p>
          <a:p>
            <a:pPr algn="ctr"/>
            <a:r>
              <a:rPr lang="en-US" sz="1600" b="1" dirty="0">
                <a:solidFill>
                  <a:srgbClr val="EFB4B8"/>
                </a:solidFill>
                <a:latin typeface="Britannic Bold" panose="020B0903060703020204" pitchFamily="34" charset="77"/>
              </a:rPr>
              <a:t>DESIGN</a:t>
            </a:r>
            <a:endParaRPr lang="en-MY" sz="200" dirty="0">
              <a:solidFill>
                <a:srgbClr val="EFB4B8"/>
              </a:solidFill>
              <a:latin typeface="Britannic Bold" panose="020B0903060703020204" pitchFamily="34" charset="7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7E6FCC-A96C-AE23-F365-77404DDE6A0D}"/>
              </a:ext>
            </a:extLst>
          </p:cNvPr>
          <p:cNvSpPr txBox="1"/>
          <p:nvPr/>
        </p:nvSpPr>
        <p:spPr>
          <a:xfrm>
            <a:off x="6975531" y="-9160157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 </a:t>
            </a:r>
            <a:r>
              <a:rPr lang="en-US" sz="2000" b="1" dirty="0" err="1">
                <a:solidFill>
                  <a:srgbClr val="D87259"/>
                </a:solidFill>
                <a:latin typeface="Britannic Bold" panose="020B0903060703020204" pitchFamily="34" charset="77"/>
              </a:rPr>
              <a:t>Yuyue</a:t>
            </a:r>
            <a:endParaRPr lang="en-US" sz="2000" b="1" dirty="0">
              <a:solidFill>
                <a:srgbClr val="D87259"/>
              </a:solidFill>
              <a:latin typeface="Britannic Bold" panose="020B0903060703020204" pitchFamily="34" charset="77"/>
            </a:endParaRP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457E07D-0F3F-B8F0-BE8B-AD265FFD78A9}"/>
              </a:ext>
            </a:extLst>
          </p:cNvPr>
          <p:cNvSpPr txBox="1"/>
          <p:nvPr/>
        </p:nvSpPr>
        <p:spPr>
          <a:xfrm>
            <a:off x="8318289" y="-8069297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87259"/>
                </a:solidFill>
                <a:latin typeface="Britannic Bold" panose="020B0903060703020204" pitchFamily="34" charset="77"/>
              </a:rPr>
              <a:t>Sean </a:t>
            </a: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D33CA9-4719-BD65-B939-341E9B7D91B0}"/>
              </a:ext>
            </a:extLst>
          </p:cNvPr>
          <p:cNvSpPr txBox="1"/>
          <p:nvPr/>
        </p:nvSpPr>
        <p:spPr>
          <a:xfrm>
            <a:off x="6980532" y="-5376606"/>
            <a:ext cx="15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D87259"/>
                </a:solidFill>
                <a:latin typeface="Britannic Bold" panose="020B0903060703020204" pitchFamily="34" charset="77"/>
              </a:rPr>
              <a:t>Fuguo</a:t>
            </a:r>
            <a:endParaRPr lang="en-US" sz="2000" b="1" dirty="0">
              <a:solidFill>
                <a:srgbClr val="D87259"/>
              </a:solidFill>
              <a:latin typeface="Britannic Bold" panose="020B0903060703020204" pitchFamily="34" charset="77"/>
            </a:endParaRPr>
          </a:p>
          <a:p>
            <a:pPr algn="ctr"/>
            <a:r>
              <a:rPr lang="en-US" sz="1600" b="1" dirty="0">
                <a:solidFill>
                  <a:srgbClr val="76B4AF"/>
                </a:solidFill>
                <a:latin typeface="Britannic Bold" panose="020B0903060703020204" pitchFamily="34" charset="77"/>
              </a:rPr>
              <a:t>CODE</a:t>
            </a:r>
            <a:endParaRPr lang="en-MY" sz="200" dirty="0">
              <a:solidFill>
                <a:srgbClr val="76B4AF"/>
              </a:solidFill>
              <a:latin typeface="Britannic Bold" panose="020B0903060703020204" pitchFamily="34" charset="7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14BA70-ECF0-A924-6318-BFA244479FC0}"/>
              </a:ext>
            </a:extLst>
          </p:cNvPr>
          <p:cNvSpPr txBox="1"/>
          <p:nvPr/>
        </p:nvSpPr>
        <p:spPr>
          <a:xfrm>
            <a:off x="4254310" y="7927740"/>
            <a:ext cx="6176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Our Motivation &amp; Objective.</a:t>
            </a:r>
            <a:endParaRPr lang="en-MY" sz="900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579C055-652A-7D35-DA55-FF5E7B9C89B3}"/>
              </a:ext>
            </a:extLst>
          </p:cNvPr>
          <p:cNvGrpSpPr/>
          <p:nvPr/>
        </p:nvGrpSpPr>
        <p:grpSpPr>
          <a:xfrm>
            <a:off x="4243167" y="10010344"/>
            <a:ext cx="5639379" cy="1075723"/>
            <a:chOff x="4271904" y="790838"/>
            <a:chExt cx="5639379" cy="1712293"/>
          </a:xfrm>
        </p:grpSpPr>
        <p:sp>
          <p:nvSpPr>
            <p:cNvPr id="134" name="Rectangle: Rounded Corners 95">
              <a:extLst>
                <a:ext uri="{FF2B5EF4-FFF2-40B4-BE49-F238E27FC236}">
                  <a16:creationId xmlns:a16="http://schemas.microsoft.com/office/drawing/2014/main" id="{F4701776-C6C9-CEF1-1F98-854F63948FC5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5" name="Rectangle: Rounded Corners 1">
              <a:extLst>
                <a:ext uri="{FF2B5EF4-FFF2-40B4-BE49-F238E27FC236}">
                  <a16:creationId xmlns:a16="http://schemas.microsoft.com/office/drawing/2014/main" id="{E9B37F25-B0F2-3F37-15F1-AE3FD33846DF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To create an application that emulates an experience that is similar to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GatherTown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&amp; Pokémon but better.</a:t>
              </a:r>
              <a:endParaRPr lang="en-MY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662C0C7-8575-C509-CD88-408AAC42E574}"/>
              </a:ext>
            </a:extLst>
          </p:cNvPr>
          <p:cNvGrpSpPr/>
          <p:nvPr/>
        </p:nvGrpSpPr>
        <p:grpSpPr>
          <a:xfrm>
            <a:off x="4261150" y="12578022"/>
            <a:ext cx="5639379" cy="1075723"/>
            <a:chOff x="4271904" y="790838"/>
            <a:chExt cx="5639379" cy="1712293"/>
          </a:xfrm>
        </p:grpSpPr>
        <p:sp>
          <p:nvSpPr>
            <p:cNvPr id="137" name="Rectangle: Rounded Corners 95">
              <a:extLst>
                <a:ext uri="{FF2B5EF4-FFF2-40B4-BE49-F238E27FC236}">
                  <a16:creationId xmlns:a16="http://schemas.microsoft.com/office/drawing/2014/main" id="{66727978-6A61-CCD5-2FED-7FE6AC27355A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8" name="Rectangle: Rounded Corners 1">
              <a:extLst>
                <a:ext uri="{FF2B5EF4-FFF2-40B4-BE49-F238E27FC236}">
                  <a16:creationId xmlns:a16="http://schemas.microsoft.com/office/drawing/2014/main" id="{E0E4ECF9-FBB1-6B1C-DB4F-D15B3021216B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To make the game more relevant and relatable to local context and age groups.</a:t>
              </a:r>
              <a:endParaRPr lang="en-MY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FD489E2-5543-F4BF-6D7F-1F215AD19238}"/>
              </a:ext>
            </a:extLst>
          </p:cNvPr>
          <p:cNvGrpSpPr/>
          <p:nvPr/>
        </p:nvGrpSpPr>
        <p:grpSpPr>
          <a:xfrm>
            <a:off x="4279513" y="17263372"/>
            <a:ext cx="5639379" cy="1075723"/>
            <a:chOff x="4271904" y="790838"/>
            <a:chExt cx="5639379" cy="1712293"/>
          </a:xfrm>
        </p:grpSpPr>
        <p:sp>
          <p:nvSpPr>
            <p:cNvPr id="140" name="Rectangle: Rounded Corners 95">
              <a:extLst>
                <a:ext uri="{FF2B5EF4-FFF2-40B4-BE49-F238E27FC236}">
                  <a16:creationId xmlns:a16="http://schemas.microsoft.com/office/drawing/2014/main" id="{24E903A5-A589-EC6C-D0E4-B45BB65B62E3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1" name="Rectangle: Rounded Corners 1">
              <a:extLst>
                <a:ext uri="{FF2B5EF4-FFF2-40B4-BE49-F238E27FC236}">
                  <a16:creationId xmlns:a16="http://schemas.microsoft.com/office/drawing/2014/main" id="{310E73DA-E2AD-B8AB-34C1-B6EDCAF6DC19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Intuitive to maneuver around in-game.</a:t>
              </a:r>
            </a:p>
            <a:p>
              <a:pPr algn="ctr"/>
              <a:r>
                <a:rPr lang="en-MY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Instil a sense of belonging towards Singapore.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421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B161B6D0-DF8D-41BC-A965-D9838FB0D86F}"/>
              </a:ext>
            </a:extLst>
          </p:cNvPr>
          <p:cNvSpPr/>
          <p:nvPr/>
        </p:nvSpPr>
        <p:spPr>
          <a:xfrm>
            <a:off x="7091170" y="-5107719"/>
            <a:ext cx="3004829" cy="2983852"/>
          </a:xfrm>
          <a:prstGeom prst="ellipse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01D94F-2882-45B6-969E-046FA30C52CA}"/>
              </a:ext>
            </a:extLst>
          </p:cNvPr>
          <p:cNvSpPr/>
          <p:nvPr/>
        </p:nvSpPr>
        <p:spPr>
          <a:xfrm>
            <a:off x="-6091640" y="4734650"/>
            <a:ext cx="5824498" cy="5892570"/>
          </a:xfrm>
          <a:prstGeom prst="ellipse">
            <a:avLst/>
          </a:prstGeom>
          <a:solidFill>
            <a:srgbClr val="A95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8D5F4E6-301F-49EA-B14D-151B4A26372A}"/>
              </a:ext>
            </a:extLst>
          </p:cNvPr>
          <p:cNvSpPr/>
          <p:nvPr/>
        </p:nvSpPr>
        <p:spPr>
          <a:xfrm>
            <a:off x="-5631063" y="-5934752"/>
            <a:ext cx="15126805" cy="15303596"/>
          </a:xfrm>
          <a:prstGeom prst="ellipse">
            <a:avLst/>
          </a:prstGeom>
          <a:solidFill>
            <a:srgbClr val="63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13F74E8-4376-4AD9-ACC4-EFC088F6F627}"/>
              </a:ext>
            </a:extLst>
          </p:cNvPr>
          <p:cNvSpPr/>
          <p:nvPr/>
        </p:nvSpPr>
        <p:spPr>
          <a:xfrm>
            <a:off x="1161125" y="5689984"/>
            <a:ext cx="1585565" cy="1585565"/>
          </a:xfrm>
          <a:prstGeom prst="ellipse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16D000F-D690-4E57-829A-770DE54D3C39}"/>
              </a:ext>
            </a:extLst>
          </p:cNvPr>
          <p:cNvSpPr/>
          <p:nvPr/>
        </p:nvSpPr>
        <p:spPr>
          <a:xfrm>
            <a:off x="-1195263" y="3774217"/>
            <a:ext cx="4341879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362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F1F1646-4AEE-452F-9AEA-F80CBC33A0E7}"/>
              </a:ext>
            </a:extLst>
          </p:cNvPr>
          <p:cNvSpPr/>
          <p:nvPr/>
        </p:nvSpPr>
        <p:spPr>
          <a:xfrm>
            <a:off x="91356" y="4111953"/>
            <a:ext cx="4951060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4F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7B5471AC-9054-4FAF-A2D1-2AFC07FBA41D}"/>
              </a:ext>
            </a:extLst>
          </p:cNvPr>
          <p:cNvSpPr/>
          <p:nvPr/>
        </p:nvSpPr>
        <p:spPr>
          <a:xfrm rot="19800000">
            <a:off x="1820649" y="1757967"/>
            <a:ext cx="940844" cy="1648007"/>
          </a:xfrm>
          <a:prstGeom prst="moon">
            <a:avLst>
              <a:gd name="adj" fmla="val 304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867977-BF0A-469A-BC37-2DBB515043A4}"/>
              </a:ext>
            </a:extLst>
          </p:cNvPr>
          <p:cNvSpPr/>
          <p:nvPr/>
        </p:nvSpPr>
        <p:spPr>
          <a:xfrm>
            <a:off x="3153546" y="-7318028"/>
            <a:ext cx="7672364" cy="7762033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1" name="Picture 130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C6178C7B-FC2E-4D69-9C46-86AAEB0A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3594" y="2123746"/>
            <a:ext cx="2025412" cy="796836"/>
          </a:xfrm>
          <a:prstGeom prst="rect">
            <a:avLst/>
          </a:prstGeom>
        </p:spPr>
      </p:pic>
      <p:pic>
        <p:nvPicPr>
          <p:cNvPr id="126" name="Picture 125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67EF1FEB-7BCF-4000-9C88-DA233919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441" y="2343160"/>
            <a:ext cx="2025412" cy="796836"/>
          </a:xfrm>
          <a:prstGeom prst="rect">
            <a:avLst/>
          </a:prstGeom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19D095AD-E7D5-453F-A375-BEC5F304AD0A}"/>
              </a:ext>
            </a:extLst>
          </p:cNvPr>
          <p:cNvSpPr/>
          <p:nvPr/>
        </p:nvSpPr>
        <p:spPr>
          <a:xfrm>
            <a:off x="1062397" y="-1858467"/>
            <a:ext cx="1585565" cy="1585565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28" name="Picture 12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02B78827-B5E4-4F37-A95F-F33DF3BE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8540" y="763758"/>
            <a:ext cx="1718658" cy="676153"/>
          </a:xfrm>
          <a:prstGeom prst="rect">
            <a:avLst/>
          </a:prstGeom>
        </p:spPr>
      </p:pic>
      <p:pic>
        <p:nvPicPr>
          <p:cNvPr id="129" name="Picture 128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A6942F2F-C8F8-4578-A353-E3F316CC4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83471" y="1093250"/>
            <a:ext cx="2372530" cy="9333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8C45F4-C4B8-4451-968D-703491137538}"/>
              </a:ext>
            </a:extLst>
          </p:cNvPr>
          <p:cNvSpPr/>
          <p:nvPr/>
        </p:nvSpPr>
        <p:spPr>
          <a:xfrm>
            <a:off x="9972852" y="0"/>
            <a:ext cx="2219148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D87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2236958" y="155485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2590696" y="21930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 rot="5400000"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637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2919218" y="491278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095CB7-EB3F-4617-B6CF-F268E566BF83}"/>
              </a:ext>
            </a:extLst>
          </p:cNvPr>
          <p:cNvGrpSpPr/>
          <p:nvPr/>
        </p:nvGrpSpPr>
        <p:grpSpPr>
          <a:xfrm>
            <a:off x="4243167" y="2103367"/>
            <a:ext cx="5639379" cy="1075723"/>
            <a:chOff x="4271904" y="790838"/>
            <a:chExt cx="5639379" cy="1712293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7EB3DA47-2114-4CB2-B4BE-680E423DDDAF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881F17B-ACE0-4166-BB7C-7CA07A2AF87C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To create an application that emulates an experience that is similar to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GatherTown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&amp; Pokémon but better.</a:t>
              </a:r>
              <a:endParaRPr lang="en-MY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59F0113-2DC8-4148-8548-EB8E678A5970}"/>
              </a:ext>
            </a:extLst>
          </p:cNvPr>
          <p:cNvSpPr txBox="1"/>
          <p:nvPr/>
        </p:nvSpPr>
        <p:spPr>
          <a:xfrm>
            <a:off x="4254310" y="472375"/>
            <a:ext cx="6176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Our Motivation &amp; Objective.</a:t>
            </a:r>
            <a:endParaRPr lang="en-MY" sz="900" dirty="0"/>
          </a:p>
        </p:txBody>
      </p:sp>
      <p:pic>
        <p:nvPicPr>
          <p:cNvPr id="104" name="Graphic 103" descr="Single gear outline">
            <a:extLst>
              <a:ext uri="{FF2B5EF4-FFF2-40B4-BE49-F238E27FC236}">
                <a16:creationId xmlns:a16="http://schemas.microsoft.com/office/drawing/2014/main" id="{D733F4F6-709F-4AF5-B87A-37037976B5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105" name="Graphic 104" descr="Single gear with solid fill">
            <a:extLst>
              <a:ext uri="{FF2B5EF4-FFF2-40B4-BE49-F238E27FC236}">
                <a16:creationId xmlns:a16="http://schemas.microsoft.com/office/drawing/2014/main" id="{83C077CF-866D-47AC-8EE5-1EC05E4B32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106" name="Graphic 105" descr="Single gear with solid fill">
            <a:extLst>
              <a:ext uri="{FF2B5EF4-FFF2-40B4-BE49-F238E27FC236}">
                <a16:creationId xmlns:a16="http://schemas.microsoft.com/office/drawing/2014/main" id="{62D8A695-EEA6-485B-8DC5-123AB5B936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107" name="Graphic 106" descr="Single gear outline">
            <a:extLst>
              <a:ext uri="{FF2B5EF4-FFF2-40B4-BE49-F238E27FC236}">
                <a16:creationId xmlns:a16="http://schemas.microsoft.com/office/drawing/2014/main" id="{8C74ACBA-FC6D-478E-BD0D-00AB36CCCD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724884" y="1562040"/>
            <a:ext cx="1539992" cy="1539992"/>
          </a:xfrm>
          <a:prstGeom prst="rect">
            <a:avLst/>
          </a:prstGeom>
        </p:spPr>
      </p:pic>
      <p:pic>
        <p:nvPicPr>
          <p:cNvPr id="120" name="Picture 10" descr="320 GIF ideas in 2021 | animation, gif, motion design">
            <a:extLst>
              <a:ext uri="{FF2B5EF4-FFF2-40B4-BE49-F238E27FC236}">
                <a16:creationId xmlns:a16="http://schemas.microsoft.com/office/drawing/2014/main" id="{4114AC59-4729-4F0D-A0BA-E225A5F02B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66" y="4435980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8B69455D-B08B-4F26-91ED-57EED44BE90F}"/>
              </a:ext>
            </a:extLst>
          </p:cNvPr>
          <p:cNvSpPr txBox="1"/>
          <p:nvPr/>
        </p:nvSpPr>
        <p:spPr>
          <a:xfrm>
            <a:off x="4188693" y="-4618655"/>
            <a:ext cx="57225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FB4B8"/>
                </a:solidFill>
              </a:rPr>
              <a:t>Some people translate it as “good luck”, or “work hard”, but I would translate it as “hang on in there”, because I think it is the closest in spirit to the original. It can be used in a wide variety of circumstances</a:t>
            </a:r>
            <a:endParaRPr lang="en-MY" sz="2400" b="1" dirty="0">
              <a:solidFill>
                <a:srgbClr val="EFB4B8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FACA159-442F-CE4E-88F0-C6FCCDE11984}"/>
              </a:ext>
            </a:extLst>
          </p:cNvPr>
          <p:cNvSpPr txBox="1"/>
          <p:nvPr/>
        </p:nvSpPr>
        <p:spPr>
          <a:xfrm>
            <a:off x="4149376" y="10984879"/>
            <a:ext cx="778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Game Features</a:t>
            </a:r>
            <a:endParaRPr lang="en-MY" sz="1200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BECFF9B-714D-C996-CB0F-9B510095C8C6}"/>
              </a:ext>
            </a:extLst>
          </p:cNvPr>
          <p:cNvGrpSpPr/>
          <p:nvPr/>
        </p:nvGrpSpPr>
        <p:grpSpPr>
          <a:xfrm>
            <a:off x="4551744" y="14215120"/>
            <a:ext cx="2574784" cy="1499763"/>
            <a:chOff x="4726851" y="1060337"/>
            <a:chExt cx="2667336" cy="2212803"/>
          </a:xfrm>
        </p:grpSpPr>
        <p:sp>
          <p:nvSpPr>
            <p:cNvPr id="124" name="Rectangle: Rounded Corners 3">
              <a:extLst>
                <a:ext uri="{FF2B5EF4-FFF2-40B4-BE49-F238E27FC236}">
                  <a16:creationId xmlns:a16="http://schemas.microsoft.com/office/drawing/2014/main" id="{E6351797-A85E-3A22-F718-1F3E9A8D30B4}"/>
                </a:ext>
              </a:extLst>
            </p:cNvPr>
            <p:cNvSpPr/>
            <p:nvPr/>
          </p:nvSpPr>
          <p:spPr>
            <a:xfrm>
              <a:off x="4726851" y="1060337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FD6E41F-18DC-8797-F325-D26DD64CF153}"/>
                </a:ext>
              </a:extLst>
            </p:cNvPr>
            <p:cNvSpPr txBox="1"/>
            <p:nvPr/>
          </p:nvSpPr>
          <p:spPr>
            <a:xfrm>
              <a:off x="5351024" y="1576064"/>
              <a:ext cx="2043163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Single</a:t>
              </a:r>
            </a:p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player</a:t>
              </a:r>
              <a:endParaRPr lang="en-MY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4A63152-8DC4-FBCC-8262-7907ABAB96B5}"/>
              </a:ext>
            </a:extLst>
          </p:cNvPr>
          <p:cNvGrpSpPr/>
          <p:nvPr/>
        </p:nvGrpSpPr>
        <p:grpSpPr>
          <a:xfrm>
            <a:off x="7346690" y="20736766"/>
            <a:ext cx="2270213" cy="1499763"/>
            <a:chOff x="7198585" y="1064006"/>
            <a:chExt cx="2351814" cy="2212803"/>
          </a:xfrm>
        </p:grpSpPr>
        <p:sp>
          <p:nvSpPr>
            <p:cNvPr id="139" name="Rectangle: Rounded Corners 115">
              <a:extLst>
                <a:ext uri="{FF2B5EF4-FFF2-40B4-BE49-F238E27FC236}">
                  <a16:creationId xmlns:a16="http://schemas.microsoft.com/office/drawing/2014/main" id="{7C4EEAFB-5557-39C5-87E4-87FDC6860109}"/>
                </a:ext>
              </a:extLst>
            </p:cNvPr>
            <p:cNvSpPr/>
            <p:nvPr/>
          </p:nvSpPr>
          <p:spPr>
            <a:xfrm>
              <a:off x="7198585" y="1064006"/>
              <a:ext cx="2351814" cy="221280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91C29E1-AB5F-75DA-8C12-97C80E6E1BFB}"/>
                </a:ext>
              </a:extLst>
            </p:cNvPr>
            <p:cNvSpPr txBox="1"/>
            <p:nvPr/>
          </p:nvSpPr>
          <p:spPr>
            <a:xfrm>
              <a:off x="7433099" y="1842406"/>
              <a:ext cx="2108411" cy="68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Multiplayer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73A5B5-5F88-B670-DC99-22034EA0E2A4}"/>
              </a:ext>
            </a:extLst>
          </p:cNvPr>
          <p:cNvGrpSpPr/>
          <p:nvPr/>
        </p:nvGrpSpPr>
        <p:grpSpPr>
          <a:xfrm>
            <a:off x="4551743" y="16027221"/>
            <a:ext cx="2370936" cy="1499763"/>
            <a:chOff x="4726851" y="3402685"/>
            <a:chExt cx="2456161" cy="2212803"/>
          </a:xfrm>
        </p:grpSpPr>
        <p:sp>
          <p:nvSpPr>
            <p:cNvPr id="142" name="Rectangle: Rounded Corners 116">
              <a:extLst>
                <a:ext uri="{FF2B5EF4-FFF2-40B4-BE49-F238E27FC236}">
                  <a16:creationId xmlns:a16="http://schemas.microsoft.com/office/drawing/2014/main" id="{594B18D3-A761-B129-5A12-26B4E72853DF}"/>
                </a:ext>
              </a:extLst>
            </p:cNvPr>
            <p:cNvSpPr/>
            <p:nvPr/>
          </p:nvSpPr>
          <p:spPr>
            <a:xfrm>
              <a:off x="4726851" y="3402685"/>
              <a:ext cx="2351814" cy="2212803"/>
            </a:xfrm>
            <a:prstGeom prst="roundRect">
              <a:avLst/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2599B85-A27B-653B-8C63-B7B043663496}"/>
                </a:ext>
              </a:extLst>
            </p:cNvPr>
            <p:cNvSpPr txBox="1"/>
            <p:nvPr/>
          </p:nvSpPr>
          <p:spPr>
            <a:xfrm>
              <a:off x="4935945" y="3897263"/>
              <a:ext cx="2247067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Localisation &amp; Quest.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354DBAC-E912-3B58-4B38-E7ECB3947203}"/>
              </a:ext>
            </a:extLst>
          </p:cNvPr>
          <p:cNvGrpSpPr/>
          <p:nvPr/>
        </p:nvGrpSpPr>
        <p:grpSpPr>
          <a:xfrm>
            <a:off x="7303758" y="22545198"/>
            <a:ext cx="2270210" cy="1499763"/>
            <a:chOff x="7155661" y="3402685"/>
            <a:chExt cx="2351814" cy="2212803"/>
          </a:xfrm>
        </p:grpSpPr>
        <p:sp>
          <p:nvSpPr>
            <p:cNvPr id="145" name="Rectangle: Rounded Corners 117">
              <a:extLst>
                <a:ext uri="{FF2B5EF4-FFF2-40B4-BE49-F238E27FC236}">
                  <a16:creationId xmlns:a16="http://schemas.microsoft.com/office/drawing/2014/main" id="{39BDF74E-0BF2-B66B-596B-B6D895CF83B4}"/>
                </a:ext>
              </a:extLst>
            </p:cNvPr>
            <p:cNvSpPr/>
            <p:nvPr/>
          </p:nvSpPr>
          <p:spPr>
            <a:xfrm>
              <a:off x="7155661" y="3402685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DB3A3DB-607F-FED0-9201-0862E2096F02}"/>
                </a:ext>
              </a:extLst>
            </p:cNvPr>
            <p:cNvSpPr txBox="1"/>
            <p:nvPr/>
          </p:nvSpPr>
          <p:spPr>
            <a:xfrm>
              <a:off x="7349744" y="4159291"/>
              <a:ext cx="2125392" cy="68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E2886D"/>
                  </a:solidFill>
                  <a:latin typeface="Century Gothic" panose="020B0502020202020204" pitchFamily="34" charset="0"/>
                </a:rPr>
                <a:t>Fight scenes</a:t>
              </a:r>
              <a:endParaRPr lang="en-MY" sz="2400" dirty="0">
                <a:solidFill>
                  <a:srgbClr val="E2886D"/>
                </a:solidFill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B216CCD-3138-A324-275D-9D9BD53FFDAC}"/>
              </a:ext>
            </a:extLst>
          </p:cNvPr>
          <p:cNvGrpSpPr/>
          <p:nvPr/>
        </p:nvGrpSpPr>
        <p:grpSpPr>
          <a:xfrm>
            <a:off x="4261150" y="3430119"/>
            <a:ext cx="5639379" cy="1075723"/>
            <a:chOff x="4271904" y="790838"/>
            <a:chExt cx="5639379" cy="1712293"/>
          </a:xfrm>
        </p:grpSpPr>
        <p:sp>
          <p:nvSpPr>
            <p:cNvPr id="148" name="Rectangle: Rounded Corners 95">
              <a:extLst>
                <a:ext uri="{FF2B5EF4-FFF2-40B4-BE49-F238E27FC236}">
                  <a16:creationId xmlns:a16="http://schemas.microsoft.com/office/drawing/2014/main" id="{7C77B415-4362-F248-6C84-8B3F1723B87C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9" name="Rectangle: Rounded Corners 1">
              <a:extLst>
                <a:ext uri="{FF2B5EF4-FFF2-40B4-BE49-F238E27FC236}">
                  <a16:creationId xmlns:a16="http://schemas.microsoft.com/office/drawing/2014/main" id="{10574956-8BC6-1D33-EC01-61E3843E79A1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To make the game more relevant and relatable to local context and age groups.</a:t>
              </a:r>
              <a:endParaRPr lang="en-MY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5D7AEBD-C9A3-3BAE-8A9A-566593DF209F}"/>
              </a:ext>
            </a:extLst>
          </p:cNvPr>
          <p:cNvGrpSpPr/>
          <p:nvPr/>
        </p:nvGrpSpPr>
        <p:grpSpPr>
          <a:xfrm>
            <a:off x="4279513" y="4771559"/>
            <a:ext cx="5639379" cy="1075723"/>
            <a:chOff x="4271904" y="790838"/>
            <a:chExt cx="5639379" cy="1712293"/>
          </a:xfrm>
        </p:grpSpPr>
        <p:sp>
          <p:nvSpPr>
            <p:cNvPr id="151" name="Rectangle: Rounded Corners 95">
              <a:extLst>
                <a:ext uri="{FF2B5EF4-FFF2-40B4-BE49-F238E27FC236}">
                  <a16:creationId xmlns:a16="http://schemas.microsoft.com/office/drawing/2014/main" id="{0B7AF1E5-1B7C-5DF9-CED8-FC1CD143F093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2" name="Rectangle: Rounded Corners 1">
              <a:extLst>
                <a:ext uri="{FF2B5EF4-FFF2-40B4-BE49-F238E27FC236}">
                  <a16:creationId xmlns:a16="http://schemas.microsoft.com/office/drawing/2014/main" id="{D11A9104-52E1-32F2-C73A-FDEE2FA5BB63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Intuitive to maneuver around in-game.</a:t>
              </a:r>
            </a:p>
            <a:p>
              <a:pPr algn="ctr"/>
              <a:r>
                <a:rPr lang="en-MY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Instil a sense of belonging towards Singapore.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BD5E24E-E199-A713-E8F8-E20C5944DA11}"/>
              </a:ext>
            </a:extLst>
          </p:cNvPr>
          <p:cNvSpPr txBox="1"/>
          <p:nvPr/>
        </p:nvSpPr>
        <p:spPr>
          <a:xfrm>
            <a:off x="4470383" y="-9910805"/>
            <a:ext cx="4286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D87259"/>
                </a:solidFill>
                <a:latin typeface="Orange Kid" pitchFamily="82" charset="77"/>
              </a:rPr>
              <a:t>About </a:t>
            </a:r>
            <a:r>
              <a:rPr lang="en-US" sz="6600" b="1" dirty="0" err="1">
                <a:solidFill>
                  <a:srgbClr val="D87259"/>
                </a:solidFill>
                <a:latin typeface="Orange Kid" pitchFamily="82" charset="77"/>
              </a:rPr>
              <a:t>Kopimón</a:t>
            </a:r>
            <a:endParaRPr lang="en-MY" sz="1400" dirty="0">
              <a:solidFill>
                <a:srgbClr val="D87259"/>
              </a:solidFill>
              <a:latin typeface="Orange Kid" pitchFamily="82" charset="77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53CEC42-D701-0515-AD02-BBADEB4E81B4}"/>
              </a:ext>
            </a:extLst>
          </p:cNvPr>
          <p:cNvGrpSpPr/>
          <p:nvPr/>
        </p:nvGrpSpPr>
        <p:grpSpPr>
          <a:xfrm>
            <a:off x="4413010" y="-7843324"/>
            <a:ext cx="5382955" cy="3648778"/>
            <a:chOff x="4413010" y="2746183"/>
            <a:chExt cx="5382955" cy="3648778"/>
          </a:xfrm>
        </p:grpSpPr>
        <p:sp>
          <p:nvSpPr>
            <p:cNvPr id="156" name="Rectangle: Rounded Corners 51">
              <a:extLst>
                <a:ext uri="{FF2B5EF4-FFF2-40B4-BE49-F238E27FC236}">
                  <a16:creationId xmlns:a16="http://schemas.microsoft.com/office/drawing/2014/main" id="{F00F83EE-063F-947F-B7B3-2AF709F52660}"/>
                </a:ext>
              </a:extLst>
            </p:cNvPr>
            <p:cNvSpPr/>
            <p:nvPr/>
          </p:nvSpPr>
          <p:spPr>
            <a:xfrm>
              <a:off x="4531177" y="2746184"/>
              <a:ext cx="5108216" cy="3648777"/>
            </a:xfrm>
            <a:prstGeom prst="roundRect">
              <a:avLst>
                <a:gd name="adj" fmla="val 7941"/>
              </a:avLst>
            </a:prstGeom>
            <a:solidFill>
              <a:srgbClr val="F56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57" name="Rectangle: Rounded Corners 80">
              <a:extLst>
                <a:ext uri="{FF2B5EF4-FFF2-40B4-BE49-F238E27FC236}">
                  <a16:creationId xmlns:a16="http://schemas.microsoft.com/office/drawing/2014/main" id="{F402A6D6-B3E2-91B4-855A-8079F6B471C6}"/>
                </a:ext>
              </a:extLst>
            </p:cNvPr>
            <p:cNvSpPr/>
            <p:nvPr/>
          </p:nvSpPr>
          <p:spPr>
            <a:xfrm>
              <a:off x="4413010" y="2746183"/>
              <a:ext cx="5382955" cy="3502917"/>
            </a:xfrm>
            <a:prstGeom prst="roundRect">
              <a:avLst>
                <a:gd name="adj" fmla="val 7941"/>
              </a:avLst>
            </a:prstGeom>
            <a:solidFill>
              <a:srgbClr val="76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Kopimón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is 2.5D adventure RPG-game set in modern day Singapore, where you venture out to iconic places such as the Esplanade, Marina Bay Sands, and even hawker </a:t>
              </a:r>
              <a:r>
                <a:rPr 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centres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take on quests and battle with monsters and other players.</a:t>
              </a:r>
              <a:endParaRPr lang="en-MY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08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A752-9218-B688-8ECF-3FCC23A4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FB5348-0870-0B1E-75A7-2F854011550B}"/>
              </a:ext>
            </a:extLst>
          </p:cNvPr>
          <p:cNvSpPr txBox="1"/>
          <p:nvPr/>
        </p:nvSpPr>
        <p:spPr>
          <a:xfrm>
            <a:off x="4149376" y="10984879"/>
            <a:ext cx="778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Game Features</a:t>
            </a:r>
            <a:endParaRPr lang="en-MY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946538-5B26-05EF-CCC7-536C5C776940}"/>
              </a:ext>
            </a:extLst>
          </p:cNvPr>
          <p:cNvGrpSpPr/>
          <p:nvPr/>
        </p:nvGrpSpPr>
        <p:grpSpPr>
          <a:xfrm>
            <a:off x="4551744" y="14215120"/>
            <a:ext cx="2574784" cy="1499763"/>
            <a:chOff x="4726851" y="1060337"/>
            <a:chExt cx="2667336" cy="2212803"/>
          </a:xfrm>
        </p:grpSpPr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9242DFC3-238B-AA5F-20E9-E2F45CF264A5}"/>
                </a:ext>
              </a:extLst>
            </p:cNvPr>
            <p:cNvSpPr/>
            <p:nvPr/>
          </p:nvSpPr>
          <p:spPr>
            <a:xfrm>
              <a:off x="4726851" y="1060337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168803-0D5B-8FAD-BE11-044BFF6465C9}"/>
                </a:ext>
              </a:extLst>
            </p:cNvPr>
            <p:cNvSpPr txBox="1"/>
            <p:nvPr/>
          </p:nvSpPr>
          <p:spPr>
            <a:xfrm>
              <a:off x="5351024" y="1576064"/>
              <a:ext cx="2043163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Single</a:t>
              </a:r>
            </a:p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player</a:t>
              </a:r>
              <a:endParaRPr lang="en-MY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6396B8-89E4-9E7F-1FEE-984C220F8F9A}"/>
              </a:ext>
            </a:extLst>
          </p:cNvPr>
          <p:cNvGrpSpPr/>
          <p:nvPr/>
        </p:nvGrpSpPr>
        <p:grpSpPr>
          <a:xfrm>
            <a:off x="7346690" y="20736766"/>
            <a:ext cx="2270213" cy="1499763"/>
            <a:chOff x="7198585" y="1064006"/>
            <a:chExt cx="2351814" cy="2212803"/>
          </a:xfrm>
        </p:grpSpPr>
        <p:sp>
          <p:nvSpPr>
            <p:cNvPr id="8" name="Rectangle: Rounded Corners 115">
              <a:extLst>
                <a:ext uri="{FF2B5EF4-FFF2-40B4-BE49-F238E27FC236}">
                  <a16:creationId xmlns:a16="http://schemas.microsoft.com/office/drawing/2014/main" id="{4876DE5C-DBAE-1008-DEB1-93131445DA26}"/>
                </a:ext>
              </a:extLst>
            </p:cNvPr>
            <p:cNvSpPr/>
            <p:nvPr/>
          </p:nvSpPr>
          <p:spPr>
            <a:xfrm>
              <a:off x="7198585" y="1064006"/>
              <a:ext cx="2351814" cy="221280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D3093A-38D0-9399-3D89-7418FF4011D1}"/>
                </a:ext>
              </a:extLst>
            </p:cNvPr>
            <p:cNvSpPr txBox="1"/>
            <p:nvPr/>
          </p:nvSpPr>
          <p:spPr>
            <a:xfrm>
              <a:off x="7433099" y="1842406"/>
              <a:ext cx="2108411" cy="68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Multiplayer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6F012B-4F13-F007-82A9-14D865F45376}"/>
              </a:ext>
            </a:extLst>
          </p:cNvPr>
          <p:cNvGrpSpPr/>
          <p:nvPr/>
        </p:nvGrpSpPr>
        <p:grpSpPr>
          <a:xfrm>
            <a:off x="4551743" y="16027221"/>
            <a:ext cx="2370936" cy="1499763"/>
            <a:chOff x="4726851" y="3402685"/>
            <a:chExt cx="2456161" cy="2212803"/>
          </a:xfrm>
        </p:grpSpPr>
        <p:sp>
          <p:nvSpPr>
            <p:cNvPr id="11" name="Rectangle: Rounded Corners 116">
              <a:extLst>
                <a:ext uri="{FF2B5EF4-FFF2-40B4-BE49-F238E27FC236}">
                  <a16:creationId xmlns:a16="http://schemas.microsoft.com/office/drawing/2014/main" id="{AD5235D8-452D-0B4E-4EB1-70863E67EF93}"/>
                </a:ext>
              </a:extLst>
            </p:cNvPr>
            <p:cNvSpPr/>
            <p:nvPr/>
          </p:nvSpPr>
          <p:spPr>
            <a:xfrm>
              <a:off x="4726851" y="3402685"/>
              <a:ext cx="2351814" cy="2212803"/>
            </a:xfrm>
            <a:prstGeom prst="roundRect">
              <a:avLst/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5835D1-D270-6312-6BF1-F9FD00F03C70}"/>
                </a:ext>
              </a:extLst>
            </p:cNvPr>
            <p:cNvSpPr txBox="1"/>
            <p:nvPr/>
          </p:nvSpPr>
          <p:spPr>
            <a:xfrm>
              <a:off x="4935945" y="3897263"/>
              <a:ext cx="2247067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Localisation &amp; Quest.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6BDF06-E23B-AAC6-8375-2951133B727C}"/>
              </a:ext>
            </a:extLst>
          </p:cNvPr>
          <p:cNvGrpSpPr/>
          <p:nvPr/>
        </p:nvGrpSpPr>
        <p:grpSpPr>
          <a:xfrm>
            <a:off x="7303757" y="18726478"/>
            <a:ext cx="2584513" cy="1499763"/>
            <a:chOff x="7155661" y="3402685"/>
            <a:chExt cx="2677415" cy="2212803"/>
          </a:xfrm>
        </p:grpSpPr>
        <p:sp>
          <p:nvSpPr>
            <p:cNvPr id="17" name="Rectangle: Rounded Corners 117">
              <a:extLst>
                <a:ext uri="{FF2B5EF4-FFF2-40B4-BE49-F238E27FC236}">
                  <a16:creationId xmlns:a16="http://schemas.microsoft.com/office/drawing/2014/main" id="{324A3D35-B132-232A-FB93-C6B7D8DEF4E2}"/>
                </a:ext>
              </a:extLst>
            </p:cNvPr>
            <p:cNvSpPr/>
            <p:nvPr/>
          </p:nvSpPr>
          <p:spPr>
            <a:xfrm>
              <a:off x="7155661" y="3402685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437183-73FF-86E4-BB7D-34C29DF5C5B3}"/>
                </a:ext>
              </a:extLst>
            </p:cNvPr>
            <p:cNvSpPr txBox="1"/>
            <p:nvPr/>
          </p:nvSpPr>
          <p:spPr>
            <a:xfrm>
              <a:off x="7707684" y="3896044"/>
              <a:ext cx="2125392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E2886D"/>
                  </a:solidFill>
                  <a:latin typeface="Century Gothic" panose="020B0502020202020204" pitchFamily="34" charset="0"/>
                </a:rPr>
                <a:t>Battle system.</a:t>
              </a:r>
              <a:endParaRPr lang="en-MY" sz="2400" dirty="0">
                <a:solidFill>
                  <a:srgbClr val="E2886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3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>
            <a:extLst>
              <a:ext uri="{FF2B5EF4-FFF2-40B4-BE49-F238E27FC236}">
                <a16:creationId xmlns:a16="http://schemas.microsoft.com/office/drawing/2014/main" id="{AF080604-5B59-42C5-BEA3-D9A1CC52BF7F}"/>
              </a:ext>
            </a:extLst>
          </p:cNvPr>
          <p:cNvSpPr/>
          <p:nvPr/>
        </p:nvSpPr>
        <p:spPr>
          <a:xfrm>
            <a:off x="-2867909" y="-5715282"/>
            <a:ext cx="15126805" cy="153035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F6FCA74-11C7-485A-910C-A8EABCBD2413}"/>
              </a:ext>
            </a:extLst>
          </p:cNvPr>
          <p:cNvSpPr/>
          <p:nvPr/>
        </p:nvSpPr>
        <p:spPr>
          <a:xfrm>
            <a:off x="1257007" y="4141404"/>
            <a:ext cx="1499380" cy="14993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1A891AE-1417-443A-BE4E-DC251C7169E7}"/>
              </a:ext>
            </a:extLst>
          </p:cNvPr>
          <p:cNvSpPr/>
          <p:nvPr/>
        </p:nvSpPr>
        <p:spPr>
          <a:xfrm>
            <a:off x="5532839" y="-2850066"/>
            <a:ext cx="3526065" cy="4049763"/>
          </a:xfrm>
          <a:prstGeom prst="ellipse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738A2963-6A66-41D2-9EA0-7AA960FC0BED}"/>
              </a:ext>
            </a:extLst>
          </p:cNvPr>
          <p:cNvSpPr/>
          <p:nvPr/>
        </p:nvSpPr>
        <p:spPr>
          <a:xfrm>
            <a:off x="-1766916" y="3774217"/>
            <a:ext cx="4341879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A2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D3EB966-A30E-49F0-8790-7649CBFAE438}"/>
              </a:ext>
            </a:extLst>
          </p:cNvPr>
          <p:cNvSpPr/>
          <p:nvPr/>
        </p:nvSpPr>
        <p:spPr>
          <a:xfrm>
            <a:off x="417440" y="4111953"/>
            <a:ext cx="4951060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4E3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5" name="Moon 124">
            <a:extLst>
              <a:ext uri="{FF2B5EF4-FFF2-40B4-BE49-F238E27FC236}">
                <a16:creationId xmlns:a16="http://schemas.microsoft.com/office/drawing/2014/main" id="{9DD83753-1EA6-413A-B3AA-E667661C775E}"/>
              </a:ext>
            </a:extLst>
          </p:cNvPr>
          <p:cNvSpPr/>
          <p:nvPr/>
        </p:nvSpPr>
        <p:spPr>
          <a:xfrm rot="19800000">
            <a:off x="1585664" y="-2161338"/>
            <a:ext cx="940844" cy="1648007"/>
          </a:xfrm>
          <a:prstGeom prst="moon">
            <a:avLst>
              <a:gd name="adj" fmla="val 304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6" name="Picture 125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5B33B08D-1751-4193-895A-EE72B8589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555" y="3876093"/>
            <a:ext cx="2025412" cy="796836"/>
          </a:xfrm>
          <a:prstGeom prst="rect">
            <a:avLst/>
          </a:prstGeom>
        </p:spPr>
      </p:pic>
      <p:pic>
        <p:nvPicPr>
          <p:cNvPr id="127" name="Picture 126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160A187C-0F0C-4DBF-BB8A-E6527FBE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1742" y="2816895"/>
            <a:ext cx="2025412" cy="796836"/>
          </a:xfrm>
          <a:prstGeom prst="rect">
            <a:avLst/>
          </a:prstGeom>
        </p:spPr>
      </p:pic>
      <p:pic>
        <p:nvPicPr>
          <p:cNvPr id="128" name="Picture 12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32ED330F-F2D2-496A-9CB1-48FD39612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090" y="554916"/>
            <a:ext cx="1718658" cy="676153"/>
          </a:xfrm>
          <a:prstGeom prst="rect">
            <a:avLst/>
          </a:prstGeom>
        </p:spPr>
      </p:pic>
      <p:pic>
        <p:nvPicPr>
          <p:cNvPr id="129" name="Picture 128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6D716E25-B7E2-45FD-912A-FB7BA79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7402" y="1742431"/>
            <a:ext cx="2372530" cy="9333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8C45F4-C4B8-4451-968D-703491137538}"/>
              </a:ext>
            </a:extLst>
          </p:cNvPr>
          <p:cNvSpPr/>
          <p:nvPr/>
        </p:nvSpPr>
        <p:spPr>
          <a:xfrm>
            <a:off x="9972852" y="0"/>
            <a:ext cx="2219148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D87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3272567" y="653371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3565248" y="405803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261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 rot="9000000"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C89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3276025" y="138366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A2287CF-78A2-4C33-B786-42ADE5E02306}"/>
              </a:ext>
            </a:extLst>
          </p:cNvPr>
          <p:cNvGrpSpPr/>
          <p:nvPr/>
        </p:nvGrpSpPr>
        <p:grpSpPr>
          <a:xfrm>
            <a:off x="4243167" y="-15281627"/>
            <a:ext cx="4097793" cy="1244219"/>
            <a:chOff x="4271904" y="790838"/>
            <a:chExt cx="5639379" cy="1712293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0A648DC0-4EB9-4E1E-8AB3-EA624E34FD16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0488A0B-A8DD-4D30-8E2D-9CEF9DDDEBBB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Some people translate it as “good luck”, or “work hard”, but I would translate it as “hang on in there”, because I think it is the closest in spirit to the original</a:t>
              </a:r>
              <a:endParaRPr lang="en-MY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202EB518-D125-4684-AF2F-6775697E00BB}"/>
              </a:ext>
            </a:extLst>
          </p:cNvPr>
          <p:cNvSpPr txBox="1"/>
          <p:nvPr/>
        </p:nvSpPr>
        <p:spPr>
          <a:xfrm>
            <a:off x="4254310" y="-19472800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Gear.</a:t>
            </a:r>
            <a:endParaRPr lang="en-MY" sz="1400" dirty="0"/>
          </a:p>
        </p:txBody>
      </p:sp>
      <p:pic>
        <p:nvPicPr>
          <p:cNvPr id="112" name="Graphic 111" descr="Single gear outline">
            <a:extLst>
              <a:ext uri="{FF2B5EF4-FFF2-40B4-BE49-F238E27FC236}">
                <a16:creationId xmlns:a16="http://schemas.microsoft.com/office/drawing/2014/main" id="{E72CF27A-8DB9-4750-B4E6-3B1AD69129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113" name="Graphic 112" descr="Single gear with solid fill">
            <a:extLst>
              <a:ext uri="{FF2B5EF4-FFF2-40B4-BE49-F238E27FC236}">
                <a16:creationId xmlns:a16="http://schemas.microsoft.com/office/drawing/2014/main" id="{C46285A5-5AE1-4CE9-AA7D-E94C01240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800000"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114" name="Graphic 113" descr="Single gear with solid fill">
            <a:extLst>
              <a:ext uri="{FF2B5EF4-FFF2-40B4-BE49-F238E27FC236}">
                <a16:creationId xmlns:a16="http://schemas.microsoft.com/office/drawing/2014/main" id="{7B1A2140-80A4-4E6F-AE3A-185B99265B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0800000"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115" name="Graphic 114" descr="Single gear outline">
            <a:extLst>
              <a:ext uri="{FF2B5EF4-FFF2-40B4-BE49-F238E27FC236}">
                <a16:creationId xmlns:a16="http://schemas.microsoft.com/office/drawing/2014/main" id="{7257605B-6305-48F3-9AA8-A5F9750EC6C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0800000">
            <a:off x="11724884" y="1562040"/>
            <a:ext cx="1539992" cy="15399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3225BC-4E23-42AE-9BC9-B7B3361B54C0}"/>
              </a:ext>
            </a:extLst>
          </p:cNvPr>
          <p:cNvGrpSpPr/>
          <p:nvPr/>
        </p:nvGrpSpPr>
        <p:grpSpPr>
          <a:xfrm>
            <a:off x="4551744" y="2458373"/>
            <a:ext cx="2574784" cy="1499763"/>
            <a:chOff x="4726851" y="1060337"/>
            <a:chExt cx="2667336" cy="221280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70BA0A-B75B-4162-9F68-82F48E955395}"/>
                </a:ext>
              </a:extLst>
            </p:cNvPr>
            <p:cNvSpPr/>
            <p:nvPr/>
          </p:nvSpPr>
          <p:spPr>
            <a:xfrm>
              <a:off x="4726851" y="1060337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8434F7E-97C5-48CF-BB96-BE7D0D72DF70}"/>
                </a:ext>
              </a:extLst>
            </p:cNvPr>
            <p:cNvSpPr txBox="1"/>
            <p:nvPr/>
          </p:nvSpPr>
          <p:spPr>
            <a:xfrm>
              <a:off x="5351024" y="1576064"/>
              <a:ext cx="2043163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Single</a:t>
              </a:r>
            </a:p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player</a:t>
              </a:r>
              <a:endParaRPr lang="en-MY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54CAE-BD6E-4373-A6EE-85BE866EFE6F}"/>
              </a:ext>
            </a:extLst>
          </p:cNvPr>
          <p:cNvGrpSpPr/>
          <p:nvPr/>
        </p:nvGrpSpPr>
        <p:grpSpPr>
          <a:xfrm>
            <a:off x="7346690" y="2462042"/>
            <a:ext cx="2270213" cy="1499763"/>
            <a:chOff x="7198585" y="1064006"/>
            <a:chExt cx="2351814" cy="2212803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6C1555A0-8E8B-4AC5-89BA-54F680E0EC74}"/>
                </a:ext>
              </a:extLst>
            </p:cNvPr>
            <p:cNvSpPr/>
            <p:nvPr/>
          </p:nvSpPr>
          <p:spPr>
            <a:xfrm>
              <a:off x="7198585" y="1064006"/>
              <a:ext cx="2351814" cy="221280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2C8D515-638E-4148-B5D4-90EF050ADC6F}"/>
                </a:ext>
              </a:extLst>
            </p:cNvPr>
            <p:cNvSpPr txBox="1"/>
            <p:nvPr/>
          </p:nvSpPr>
          <p:spPr>
            <a:xfrm>
              <a:off x="7433099" y="1842406"/>
              <a:ext cx="2108411" cy="68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Multiplayer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F65A4D-B0C4-4FE3-8238-837D7AB66121}"/>
              </a:ext>
            </a:extLst>
          </p:cNvPr>
          <p:cNvGrpSpPr/>
          <p:nvPr/>
        </p:nvGrpSpPr>
        <p:grpSpPr>
          <a:xfrm>
            <a:off x="4551743" y="4270474"/>
            <a:ext cx="2370936" cy="1499763"/>
            <a:chOff x="4726851" y="3402685"/>
            <a:chExt cx="2456161" cy="2212803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70D1CA29-911E-4809-AD30-0E57FE75DF95}"/>
                </a:ext>
              </a:extLst>
            </p:cNvPr>
            <p:cNvSpPr/>
            <p:nvPr/>
          </p:nvSpPr>
          <p:spPr>
            <a:xfrm>
              <a:off x="4726851" y="3402685"/>
              <a:ext cx="2351814" cy="2212803"/>
            </a:xfrm>
            <a:prstGeom prst="roundRect">
              <a:avLst/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68909F-5728-4371-907D-8C4B750E1B59}"/>
                </a:ext>
              </a:extLst>
            </p:cNvPr>
            <p:cNvSpPr txBox="1"/>
            <p:nvPr/>
          </p:nvSpPr>
          <p:spPr>
            <a:xfrm>
              <a:off x="4935945" y="3897263"/>
              <a:ext cx="2247067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Localisation &amp; Quest.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B43516-1A0F-4104-86A6-8CF9E9B97EBA}"/>
              </a:ext>
            </a:extLst>
          </p:cNvPr>
          <p:cNvGrpSpPr/>
          <p:nvPr/>
        </p:nvGrpSpPr>
        <p:grpSpPr>
          <a:xfrm>
            <a:off x="7303757" y="4270474"/>
            <a:ext cx="2584513" cy="1499763"/>
            <a:chOff x="7155661" y="3402685"/>
            <a:chExt cx="2677415" cy="2212803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56B9D69-0BCC-4D43-AD31-78288E9F4653}"/>
                </a:ext>
              </a:extLst>
            </p:cNvPr>
            <p:cNvSpPr/>
            <p:nvPr/>
          </p:nvSpPr>
          <p:spPr>
            <a:xfrm>
              <a:off x="7155661" y="3402685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9C9CA5-4789-4546-812F-DC7A79EE5A96}"/>
                </a:ext>
              </a:extLst>
            </p:cNvPr>
            <p:cNvSpPr txBox="1"/>
            <p:nvPr/>
          </p:nvSpPr>
          <p:spPr>
            <a:xfrm>
              <a:off x="7707684" y="3896044"/>
              <a:ext cx="2125392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E2886D"/>
                  </a:solidFill>
                  <a:latin typeface="Century Gothic" panose="020B0502020202020204" pitchFamily="34" charset="0"/>
                </a:rPr>
                <a:t>Battle system.</a:t>
              </a:r>
              <a:endParaRPr lang="en-MY" sz="2400" dirty="0">
                <a:solidFill>
                  <a:srgbClr val="E2886D"/>
                </a:solidFill>
              </a:endParaRPr>
            </a:p>
          </p:txBody>
        </p:sp>
      </p:grpSp>
      <p:pic>
        <p:nvPicPr>
          <p:cNvPr id="123" name="Picture 10" descr="320 GIF ideas in 2021 | animation, gif, motion design">
            <a:extLst>
              <a:ext uri="{FF2B5EF4-FFF2-40B4-BE49-F238E27FC236}">
                <a16:creationId xmlns:a16="http://schemas.microsoft.com/office/drawing/2014/main" id="{32D212A2-9859-4BD9-8596-408569181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7" y="4362228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6510B0F-30E8-5394-D07E-F968E632A8B6}"/>
              </a:ext>
            </a:extLst>
          </p:cNvPr>
          <p:cNvSpPr txBox="1"/>
          <p:nvPr/>
        </p:nvSpPr>
        <p:spPr>
          <a:xfrm>
            <a:off x="4149376" y="932102"/>
            <a:ext cx="778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Game Features</a:t>
            </a:r>
            <a:endParaRPr lang="en-MY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C7DD8AC-B9C6-4893-F093-A7955627A4BD}"/>
              </a:ext>
            </a:extLst>
          </p:cNvPr>
          <p:cNvSpPr txBox="1"/>
          <p:nvPr/>
        </p:nvSpPr>
        <p:spPr>
          <a:xfrm>
            <a:off x="4254310" y="-9854646"/>
            <a:ext cx="6176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Our Motivation &amp; Objective.</a:t>
            </a:r>
            <a:endParaRPr lang="en-MY" sz="9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7783F4D-3E04-713D-821D-E9505F2EE2E1}"/>
              </a:ext>
            </a:extLst>
          </p:cNvPr>
          <p:cNvSpPr txBox="1"/>
          <p:nvPr/>
        </p:nvSpPr>
        <p:spPr>
          <a:xfrm>
            <a:off x="3809724" y="10108643"/>
            <a:ext cx="712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54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Single-player mode.</a:t>
            </a:r>
            <a:endParaRPr lang="en-MY" sz="1100" dirty="0"/>
          </a:p>
        </p:txBody>
      </p:sp>
    </p:spTree>
    <p:extLst>
      <p:ext uri="{BB962C8B-B14F-4D97-AF65-F5344CB8AC3E}">
        <p14:creationId xmlns:p14="http://schemas.microsoft.com/office/powerpoint/2010/main" val="368429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B161B6D0-DF8D-41BC-A965-D9838FB0D86F}"/>
              </a:ext>
            </a:extLst>
          </p:cNvPr>
          <p:cNvSpPr/>
          <p:nvPr/>
        </p:nvSpPr>
        <p:spPr>
          <a:xfrm>
            <a:off x="7091170" y="-5107719"/>
            <a:ext cx="3004829" cy="2983852"/>
          </a:xfrm>
          <a:prstGeom prst="ellipse">
            <a:avLst/>
          </a:prstGeom>
          <a:solidFill>
            <a:srgbClr val="76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01D94F-2882-45B6-969E-046FA30C52CA}"/>
              </a:ext>
            </a:extLst>
          </p:cNvPr>
          <p:cNvSpPr/>
          <p:nvPr/>
        </p:nvSpPr>
        <p:spPr>
          <a:xfrm>
            <a:off x="-6091640" y="4734650"/>
            <a:ext cx="5824498" cy="5892570"/>
          </a:xfrm>
          <a:prstGeom prst="ellipse">
            <a:avLst/>
          </a:prstGeom>
          <a:solidFill>
            <a:srgbClr val="A95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.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8D5F4E6-301F-49EA-B14D-151B4A26372A}"/>
              </a:ext>
            </a:extLst>
          </p:cNvPr>
          <p:cNvSpPr/>
          <p:nvPr/>
        </p:nvSpPr>
        <p:spPr>
          <a:xfrm>
            <a:off x="-5631063" y="-5934752"/>
            <a:ext cx="15126805" cy="153035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13F74E8-4376-4AD9-ACC4-EFC088F6F627}"/>
              </a:ext>
            </a:extLst>
          </p:cNvPr>
          <p:cNvSpPr/>
          <p:nvPr/>
        </p:nvSpPr>
        <p:spPr>
          <a:xfrm>
            <a:off x="1161125" y="5689984"/>
            <a:ext cx="1585565" cy="1585565"/>
          </a:xfrm>
          <a:prstGeom prst="ellipse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16D000F-D690-4E57-829A-770DE54D3C39}"/>
              </a:ext>
            </a:extLst>
          </p:cNvPr>
          <p:cNvSpPr/>
          <p:nvPr/>
        </p:nvSpPr>
        <p:spPr>
          <a:xfrm>
            <a:off x="-1195263" y="3774217"/>
            <a:ext cx="4341879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362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F1F1646-4AEE-452F-9AEA-F80CBC33A0E7}"/>
              </a:ext>
            </a:extLst>
          </p:cNvPr>
          <p:cNvSpPr/>
          <p:nvPr/>
        </p:nvSpPr>
        <p:spPr>
          <a:xfrm>
            <a:off x="91356" y="4111953"/>
            <a:ext cx="4951060" cy="3520112"/>
          </a:xfrm>
          <a:custGeom>
            <a:avLst/>
            <a:gdLst>
              <a:gd name="connsiteX0" fmla="*/ 21245 w 3266340"/>
              <a:gd name="connsiteY0" fmla="*/ 3124202 h 3520112"/>
              <a:gd name="connsiteX1" fmla="*/ 3212120 w 3266340"/>
              <a:gd name="connsiteY1" fmla="*/ 3133727 h 3520112"/>
              <a:gd name="connsiteX2" fmla="*/ 1888145 w 3266340"/>
              <a:gd name="connsiteY2" fmla="*/ 2 h 3520112"/>
              <a:gd name="connsiteX3" fmla="*/ 21245 w 3266340"/>
              <a:gd name="connsiteY3" fmla="*/ 3124202 h 35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340" h="3520112">
                <a:moveTo>
                  <a:pt x="21245" y="3124202"/>
                </a:moveTo>
                <a:cubicBezTo>
                  <a:pt x="241908" y="3646490"/>
                  <a:pt x="2900970" y="3654427"/>
                  <a:pt x="3212120" y="3133727"/>
                </a:cubicBezTo>
                <a:cubicBezTo>
                  <a:pt x="3523270" y="2613027"/>
                  <a:pt x="2416782" y="-3173"/>
                  <a:pt x="1888145" y="2"/>
                </a:cubicBezTo>
                <a:cubicBezTo>
                  <a:pt x="1359508" y="3177"/>
                  <a:pt x="-199418" y="2601914"/>
                  <a:pt x="21245" y="3124202"/>
                </a:cubicBezTo>
                <a:close/>
              </a:path>
            </a:pathLst>
          </a:custGeom>
          <a:solidFill>
            <a:srgbClr val="4F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7B5471AC-9054-4FAF-A2D1-2AFC07FBA41D}"/>
              </a:ext>
            </a:extLst>
          </p:cNvPr>
          <p:cNvSpPr/>
          <p:nvPr/>
        </p:nvSpPr>
        <p:spPr>
          <a:xfrm rot="19800000">
            <a:off x="1820649" y="1757967"/>
            <a:ext cx="940844" cy="1648007"/>
          </a:xfrm>
          <a:prstGeom prst="moon">
            <a:avLst>
              <a:gd name="adj" fmla="val 304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867977-BF0A-469A-BC37-2DBB515043A4}"/>
              </a:ext>
            </a:extLst>
          </p:cNvPr>
          <p:cNvSpPr/>
          <p:nvPr/>
        </p:nvSpPr>
        <p:spPr>
          <a:xfrm>
            <a:off x="3153546" y="-7318028"/>
            <a:ext cx="7672364" cy="7762033"/>
          </a:xfrm>
          <a:prstGeom prst="ellipse">
            <a:avLst/>
          </a:prstGeom>
          <a:solidFill>
            <a:srgbClr val="EFB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1" name="Picture 130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C6178C7B-FC2E-4D69-9C46-86AAEB0A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3594" y="2123746"/>
            <a:ext cx="2025412" cy="796836"/>
          </a:xfrm>
          <a:prstGeom prst="rect">
            <a:avLst/>
          </a:prstGeom>
        </p:spPr>
      </p:pic>
      <p:pic>
        <p:nvPicPr>
          <p:cNvPr id="126" name="Picture 125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67EF1FEB-7BCF-4000-9C88-DA233919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441" y="2343160"/>
            <a:ext cx="2025412" cy="796836"/>
          </a:xfrm>
          <a:prstGeom prst="rect">
            <a:avLst/>
          </a:prstGeom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19D095AD-E7D5-453F-A375-BEC5F304AD0A}"/>
              </a:ext>
            </a:extLst>
          </p:cNvPr>
          <p:cNvSpPr/>
          <p:nvPr/>
        </p:nvSpPr>
        <p:spPr>
          <a:xfrm>
            <a:off x="1062397" y="-1858467"/>
            <a:ext cx="1585565" cy="1585565"/>
          </a:xfrm>
          <a:prstGeom prst="ellipse">
            <a:avLst/>
          </a:prstGeom>
          <a:solidFill>
            <a:srgbClr val="FD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28" name="Picture 127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02B78827-B5E4-4F37-A95F-F33DF3BE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8540" y="763758"/>
            <a:ext cx="1718658" cy="676153"/>
          </a:xfrm>
          <a:prstGeom prst="rect">
            <a:avLst/>
          </a:prstGeom>
        </p:spPr>
      </p:pic>
      <p:pic>
        <p:nvPicPr>
          <p:cNvPr id="129" name="Picture 128" descr="A picture containing silhouette, vector graphics, arch, light&#10;&#10;Description automatically generated">
            <a:extLst>
              <a:ext uri="{FF2B5EF4-FFF2-40B4-BE49-F238E27FC236}">
                <a16:creationId xmlns:a16="http://schemas.microsoft.com/office/drawing/2014/main" id="{A6942F2F-C8F8-4578-A353-E3F316CC4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83471" y="1093250"/>
            <a:ext cx="2372530" cy="9333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8C45F4-C4B8-4451-968D-703491137538}"/>
              </a:ext>
            </a:extLst>
          </p:cNvPr>
          <p:cNvSpPr/>
          <p:nvPr/>
        </p:nvSpPr>
        <p:spPr>
          <a:xfrm>
            <a:off x="9972852" y="0"/>
            <a:ext cx="2219148" cy="6865389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9EE87D-61F5-4418-86B8-8F2B939170AA}"/>
              </a:ext>
            </a:extLst>
          </p:cNvPr>
          <p:cNvSpPr/>
          <p:nvPr/>
        </p:nvSpPr>
        <p:spPr>
          <a:xfrm>
            <a:off x="-739684" y="0"/>
            <a:ext cx="12192000" cy="7340601"/>
          </a:xfrm>
          <a:custGeom>
            <a:avLst/>
            <a:gdLst>
              <a:gd name="connsiteX0" fmla="*/ 1562716 w 12192000"/>
              <a:gd name="connsiteY0" fmla="*/ 6858000 h 7340601"/>
              <a:gd name="connsiteX1" fmla="*/ 3697347 w 12192000"/>
              <a:gd name="connsiteY1" fmla="*/ 6858000 h 7340601"/>
              <a:gd name="connsiteX2" fmla="*/ 3638309 w 12192000"/>
              <a:gd name="connsiteY2" fmla="*/ 6922959 h 7340601"/>
              <a:gd name="connsiteX3" fmla="*/ 2630030 w 12192000"/>
              <a:gd name="connsiteY3" fmla="*/ 7340601 h 7340601"/>
              <a:gd name="connsiteX4" fmla="*/ 2630031 w 12192000"/>
              <a:gd name="connsiteY4" fmla="*/ 7340600 h 7340601"/>
              <a:gd name="connsiteX5" fmla="*/ 1621753 w 12192000"/>
              <a:gd name="connsiteY5" fmla="*/ 6922958 h 7340601"/>
              <a:gd name="connsiteX6" fmla="*/ 0 w 12192000"/>
              <a:gd name="connsiteY6" fmla="*/ 0 h 7340601"/>
              <a:gd name="connsiteX7" fmla="*/ 12192000 w 12192000"/>
              <a:gd name="connsiteY7" fmla="*/ 0 h 7340601"/>
              <a:gd name="connsiteX8" fmla="*/ 12192000 w 12192000"/>
              <a:gd name="connsiteY8" fmla="*/ 6858000 h 7340601"/>
              <a:gd name="connsiteX9" fmla="*/ 3697347 w 12192000"/>
              <a:gd name="connsiteY9" fmla="*/ 6858000 h 7340601"/>
              <a:gd name="connsiteX10" fmla="*/ 3730340 w 12192000"/>
              <a:gd name="connsiteY10" fmla="*/ 6821698 h 7340601"/>
              <a:gd name="connsiteX11" fmla="*/ 4055951 w 12192000"/>
              <a:gd name="connsiteY11" fmla="*/ 5914680 h 7340601"/>
              <a:gd name="connsiteX12" fmla="*/ 4055952 w 12192000"/>
              <a:gd name="connsiteY12" fmla="*/ 1742793 h 7340601"/>
              <a:gd name="connsiteX13" fmla="*/ 2630031 w 12192000"/>
              <a:gd name="connsiteY13" fmla="*/ 316872 h 7340601"/>
              <a:gd name="connsiteX14" fmla="*/ 1204110 w 12192000"/>
              <a:gd name="connsiteY14" fmla="*/ 1742793 h 7340601"/>
              <a:gd name="connsiteX15" fmla="*/ 1204110 w 12192000"/>
              <a:gd name="connsiteY15" fmla="*/ 5914679 h 7340601"/>
              <a:gd name="connsiteX16" fmla="*/ 1529721 w 12192000"/>
              <a:gd name="connsiteY16" fmla="*/ 6821697 h 7340601"/>
              <a:gd name="connsiteX17" fmla="*/ 1562716 w 12192000"/>
              <a:gd name="connsiteY17" fmla="*/ 6858000 h 7340601"/>
              <a:gd name="connsiteX18" fmla="*/ 0 w 12192000"/>
              <a:gd name="connsiteY18" fmla="*/ 6858000 h 734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7340601">
                <a:moveTo>
                  <a:pt x="1562716" y="6858000"/>
                </a:moveTo>
                <a:lnTo>
                  <a:pt x="3697347" y="6858000"/>
                </a:lnTo>
                <a:lnTo>
                  <a:pt x="3638309" y="6922959"/>
                </a:lnTo>
                <a:cubicBezTo>
                  <a:pt x="3380268" y="7180999"/>
                  <a:pt x="3023787" y="7340601"/>
                  <a:pt x="2630030" y="7340601"/>
                </a:cubicBezTo>
                <a:lnTo>
                  <a:pt x="2630031" y="7340600"/>
                </a:lnTo>
                <a:cubicBezTo>
                  <a:pt x="2236274" y="7340600"/>
                  <a:pt x="1879794" y="7180999"/>
                  <a:pt x="1621753" y="69229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697347" y="6858000"/>
                </a:lnTo>
                <a:lnTo>
                  <a:pt x="3730340" y="6821698"/>
                </a:lnTo>
                <a:cubicBezTo>
                  <a:pt x="3933756" y="6575215"/>
                  <a:pt x="4055951" y="6259218"/>
                  <a:pt x="4055951" y="5914680"/>
                </a:cubicBezTo>
                <a:cubicBezTo>
                  <a:pt x="4055951" y="4524051"/>
                  <a:pt x="4055952" y="3133422"/>
                  <a:pt x="4055952" y="1742793"/>
                </a:cubicBezTo>
                <a:cubicBezTo>
                  <a:pt x="4055952" y="955279"/>
                  <a:pt x="3417545" y="316872"/>
                  <a:pt x="2630031" y="316872"/>
                </a:cubicBezTo>
                <a:cubicBezTo>
                  <a:pt x="1842517" y="316872"/>
                  <a:pt x="1204110" y="955279"/>
                  <a:pt x="1204110" y="1742793"/>
                </a:cubicBezTo>
                <a:lnTo>
                  <a:pt x="1204110" y="5914679"/>
                </a:lnTo>
                <a:cubicBezTo>
                  <a:pt x="1204110" y="6259217"/>
                  <a:pt x="1326305" y="6575214"/>
                  <a:pt x="1529721" y="6821697"/>
                </a:cubicBezTo>
                <a:lnTo>
                  <a:pt x="15627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6456-24C2-452F-9D3B-E78ABE70EA97}"/>
              </a:ext>
            </a:extLst>
          </p:cNvPr>
          <p:cNvSpPr/>
          <p:nvPr/>
        </p:nvSpPr>
        <p:spPr>
          <a:xfrm>
            <a:off x="407789" y="5410200"/>
            <a:ext cx="3594100" cy="1447800"/>
          </a:xfrm>
          <a:prstGeom prst="rect">
            <a:avLst/>
          </a:prstGeom>
          <a:solidFill>
            <a:srgbClr val="33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DF6E1-4BD7-45B9-9D36-9A34D8C4F49A}"/>
              </a:ext>
            </a:extLst>
          </p:cNvPr>
          <p:cNvSpPr/>
          <p:nvPr/>
        </p:nvSpPr>
        <p:spPr>
          <a:xfrm>
            <a:off x="71521" y="5410200"/>
            <a:ext cx="3720093" cy="501713"/>
          </a:xfrm>
          <a:prstGeom prst="roundRect">
            <a:avLst>
              <a:gd name="adj" fmla="val 50000"/>
            </a:avLst>
          </a:prstGeom>
          <a:solidFill>
            <a:srgbClr val="D87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2DAD6-2B4E-4D50-80FA-10EBB050D89D}"/>
              </a:ext>
            </a:extLst>
          </p:cNvPr>
          <p:cNvGrpSpPr/>
          <p:nvPr/>
        </p:nvGrpSpPr>
        <p:grpSpPr>
          <a:xfrm>
            <a:off x="2236958" y="155485"/>
            <a:ext cx="545413" cy="333735"/>
            <a:chOff x="4224951" y="3423498"/>
            <a:chExt cx="1270282" cy="7772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0243EF-67A8-4E7E-9CE0-AECCBCD89ECB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94CB05-41D4-4174-A0D5-5F600F76E5C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F637DC-7A3C-46AA-B458-26CE30D235DA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830096-7B58-4B81-98A1-D742798F1E73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654E1A-2062-452D-BE41-6B8CA3DC92B7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9D256-2FF9-40FE-9621-A698ED3DCABD}"/>
              </a:ext>
            </a:extLst>
          </p:cNvPr>
          <p:cNvGrpSpPr/>
          <p:nvPr/>
        </p:nvGrpSpPr>
        <p:grpSpPr>
          <a:xfrm>
            <a:off x="1034971" y="6006331"/>
            <a:ext cx="881073" cy="539123"/>
            <a:chOff x="4224951" y="3423498"/>
            <a:chExt cx="1270282" cy="7772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47DCDA-E521-432F-83B0-D73C053EA8B2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FC6CC5B-039F-452A-9720-E054CBEC91E1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4D7778-C680-4611-8A34-03C23F754EFD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92BD6-F3DE-4DEE-92D4-BF08410F13B8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494361-6A55-43D4-BE4B-0D5FA0FE7B0F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9DD6C8-5422-48B7-9E2F-433FE1E44FFD}"/>
              </a:ext>
            </a:extLst>
          </p:cNvPr>
          <p:cNvGrpSpPr/>
          <p:nvPr/>
        </p:nvGrpSpPr>
        <p:grpSpPr>
          <a:xfrm>
            <a:off x="91356" y="6006331"/>
            <a:ext cx="863961" cy="528652"/>
            <a:chOff x="4224951" y="3423498"/>
            <a:chExt cx="1270282" cy="77727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CF7FD78-F777-4113-B046-668E4F30ACC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6A369B-85E4-4EC7-A09B-A43638AB1CDE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955F6D-2D37-4176-A7E9-46F25BE5035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1DA0DD8-A7EB-4A64-9947-340ED3C0DDE7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B38DEC-51A1-479F-BB2D-967E2A2ECE4D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8DC419-BA48-464D-9AB5-FBE06578555A}"/>
              </a:ext>
            </a:extLst>
          </p:cNvPr>
          <p:cNvGrpSpPr/>
          <p:nvPr/>
        </p:nvGrpSpPr>
        <p:grpSpPr>
          <a:xfrm flipH="1" flipV="1">
            <a:off x="2590696" y="21930"/>
            <a:ext cx="706656" cy="432398"/>
            <a:chOff x="4224951" y="3423498"/>
            <a:chExt cx="1270282" cy="77727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A51F50-AA5A-4E9D-B775-64AD2990C78C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3F9D8D-A18A-45B6-8818-3F789C4F4546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2F452A8-D8EF-4FF2-B4FB-505F60446980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506DCFA-CE21-4075-BA73-5EA1D2E691AF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0265D8-C5A1-4B14-AB31-3B32B20DC392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7E12D-6CF9-43EC-A20C-32C0C768DC6B}"/>
              </a:ext>
            </a:extLst>
          </p:cNvPr>
          <p:cNvGrpSpPr/>
          <p:nvPr/>
        </p:nvGrpSpPr>
        <p:grpSpPr>
          <a:xfrm flipV="1">
            <a:off x="3364966" y="4852223"/>
            <a:ext cx="853054" cy="521978"/>
            <a:chOff x="4224951" y="3423498"/>
            <a:chExt cx="1270282" cy="7772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AD3E28-A70B-4C7F-8AFF-879344EFA25A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2D0A60-07CE-401A-8700-BCA22431D762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FA6E659-2A6D-41F2-998E-94072542D2F8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EE52EC-972B-4C33-8689-F98F091A9F1D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A0E4379-4618-49A1-AD32-34AF58BFF9C8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C7B746-AE1F-46BC-9164-2F2B8A1D2A56}"/>
              </a:ext>
            </a:extLst>
          </p:cNvPr>
          <p:cNvGrpSpPr/>
          <p:nvPr/>
        </p:nvGrpSpPr>
        <p:grpSpPr>
          <a:xfrm flipH="1" flipV="1">
            <a:off x="587829" y="6481126"/>
            <a:ext cx="706656" cy="432398"/>
            <a:chOff x="4224951" y="3423498"/>
            <a:chExt cx="1270282" cy="77727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80A1400-1378-4456-9A51-8DAAF37EBC77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094240-4C89-4D0D-842E-062BEEE653AC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27E7ACB-8321-4D4D-82C1-CA035266BB14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483E09-A639-4DA7-BCAB-CE396C1EFF4A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50C9BBE-AC42-4AD1-A82F-56C5FEAA5CF6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026" name="Picture 2" descr="Decoration Plant In Pot Illustration Transparent PNG &amp;amp; SVG Vector">
            <a:extLst>
              <a:ext uri="{FF2B5EF4-FFF2-40B4-BE49-F238E27FC236}">
                <a16:creationId xmlns:a16="http://schemas.microsoft.com/office/drawing/2014/main" id="{0E3127FC-C1A5-414A-9139-C74757A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39" y="3807988"/>
            <a:ext cx="1715410" cy="1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18E05-66E6-4CEE-96E2-468DC7054BA2}"/>
              </a:ext>
            </a:extLst>
          </p:cNvPr>
          <p:cNvGrpSpPr/>
          <p:nvPr/>
        </p:nvGrpSpPr>
        <p:grpSpPr>
          <a:xfrm rot="5400000">
            <a:off x="9914132" y="702209"/>
            <a:ext cx="5780665" cy="5717134"/>
            <a:chOff x="3333369" y="382403"/>
            <a:chExt cx="5780665" cy="5717134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3FDA12EA-0A5C-4CB7-9CBC-B7153BB49348}"/>
                </a:ext>
              </a:extLst>
            </p:cNvPr>
            <p:cNvSpPr/>
            <p:nvPr/>
          </p:nvSpPr>
          <p:spPr>
            <a:xfrm>
              <a:off x="3333369" y="2671277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D3ADA15-2336-4E54-96B2-A6E85AF2522F}"/>
                </a:ext>
              </a:extLst>
            </p:cNvPr>
            <p:cNvSpPr/>
            <p:nvPr/>
          </p:nvSpPr>
          <p:spPr>
            <a:xfrm>
              <a:off x="8145136" y="2671278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A27DAE43-0C0A-478B-85FC-10314E55EC7A}"/>
                </a:ext>
              </a:extLst>
            </p:cNvPr>
            <p:cNvSpPr/>
            <p:nvPr/>
          </p:nvSpPr>
          <p:spPr>
            <a:xfrm>
              <a:off x="4114494" y="4339901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3EEAEB4A-ECCE-49B7-A786-3B2FD9257576}"/>
                </a:ext>
              </a:extLst>
            </p:cNvPr>
            <p:cNvSpPr/>
            <p:nvPr/>
          </p:nvSpPr>
          <p:spPr>
            <a:xfrm>
              <a:off x="5821387" y="5119104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128E21E-3D4B-449A-8473-D0ACB9E72676}"/>
                </a:ext>
              </a:extLst>
            </p:cNvPr>
            <p:cNvSpPr/>
            <p:nvPr/>
          </p:nvSpPr>
          <p:spPr>
            <a:xfrm>
              <a:off x="7593058" y="4319841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E5346080-DEA7-42E5-BF17-816A33FFDD1F}"/>
                </a:ext>
              </a:extLst>
            </p:cNvPr>
            <p:cNvSpPr/>
            <p:nvPr/>
          </p:nvSpPr>
          <p:spPr>
            <a:xfrm>
              <a:off x="4114494" y="1142120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23DDBBC-3186-44A3-BF33-B3134075E63E}"/>
                </a:ext>
              </a:extLst>
            </p:cNvPr>
            <p:cNvSpPr/>
            <p:nvPr/>
          </p:nvSpPr>
          <p:spPr>
            <a:xfrm>
              <a:off x="5833103" y="382403"/>
              <a:ext cx="968898" cy="980433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93BD71B5-1DC9-450C-A380-A75823CA65B7}"/>
                </a:ext>
              </a:extLst>
            </p:cNvPr>
            <p:cNvSpPr/>
            <p:nvPr/>
          </p:nvSpPr>
          <p:spPr>
            <a:xfrm>
              <a:off x="7607013" y="1142120"/>
              <a:ext cx="968898" cy="980433"/>
            </a:xfrm>
            <a:prstGeom prst="flowChartConnector">
              <a:avLst/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86B8E4-B615-4B0A-A066-0D7C39398DD1}"/>
                </a:ext>
              </a:extLst>
            </p:cNvPr>
            <p:cNvSpPr/>
            <p:nvPr/>
          </p:nvSpPr>
          <p:spPr>
            <a:xfrm>
              <a:off x="4068140" y="1042076"/>
              <a:ext cx="4475392" cy="4397788"/>
            </a:xfrm>
            <a:custGeom>
              <a:avLst/>
              <a:gdLst>
                <a:gd name="connsiteX0" fmla="*/ 1701647 w 4475392"/>
                <a:gd name="connsiteY0" fmla="*/ 0 h 4397788"/>
                <a:gd name="connsiteX1" fmla="*/ 1723836 w 4475392"/>
                <a:gd name="connsiteY1" fmla="*/ 72332 h 4397788"/>
                <a:gd name="connsiteX2" fmla="*/ 2258106 w 4475392"/>
                <a:gd name="connsiteY2" fmla="*/ 430686 h 4397788"/>
                <a:gd name="connsiteX3" fmla="*/ 2792377 w 4475392"/>
                <a:gd name="connsiteY3" fmla="*/ 72332 h 4397788"/>
                <a:gd name="connsiteX4" fmla="*/ 2812559 w 4475392"/>
                <a:gd name="connsiteY4" fmla="*/ 6540 h 4397788"/>
                <a:gd name="connsiteX5" fmla="*/ 2976907 w 4475392"/>
                <a:gd name="connsiteY5" fmla="*/ 54315 h 4397788"/>
                <a:gd name="connsiteX6" fmla="*/ 3464923 w 4475392"/>
                <a:gd name="connsiteY6" fmla="*/ 284653 h 4397788"/>
                <a:gd name="connsiteX7" fmla="*/ 3500898 w 4475392"/>
                <a:gd name="connsiteY7" fmla="*/ 310186 h 4397788"/>
                <a:gd name="connsiteX8" fmla="*/ 3472559 w 4475392"/>
                <a:gd name="connsiteY8" fmla="*/ 363019 h 4397788"/>
                <a:gd name="connsiteX9" fmla="*/ 3426992 w 4475392"/>
                <a:gd name="connsiteY9" fmla="*/ 591405 h 4397788"/>
                <a:gd name="connsiteX10" fmla="*/ 4006829 w 4475392"/>
                <a:gd name="connsiteY10" fmla="*/ 1178145 h 4397788"/>
                <a:gd name="connsiteX11" fmla="*/ 4232528 w 4475392"/>
                <a:gd name="connsiteY11" fmla="*/ 1132036 h 4397788"/>
                <a:gd name="connsiteX12" fmla="*/ 4252158 w 4475392"/>
                <a:gd name="connsiteY12" fmla="*/ 1121255 h 4397788"/>
                <a:gd name="connsiteX13" fmla="*/ 4332553 w 4475392"/>
                <a:gd name="connsiteY13" fmla="*/ 1273639 h 4397788"/>
                <a:gd name="connsiteX14" fmla="*/ 4429001 w 4475392"/>
                <a:gd name="connsiteY14" fmla="*/ 1525784 h 4397788"/>
                <a:gd name="connsiteX15" fmla="*/ 4431681 w 4475392"/>
                <a:gd name="connsiteY15" fmla="*/ 1536090 h 4397788"/>
                <a:gd name="connsiteX16" fmla="*/ 4415064 w 4475392"/>
                <a:gd name="connsiteY16" fmla="*/ 1537785 h 4397788"/>
                <a:gd name="connsiteX17" fmla="*/ 3952084 w 4475392"/>
                <a:gd name="connsiteY17" fmla="*/ 2112604 h 4397788"/>
                <a:gd name="connsiteX18" fmla="*/ 4415064 w 4475392"/>
                <a:gd name="connsiteY18" fmla="*/ 2687424 h 4397788"/>
                <a:gd name="connsiteX19" fmla="*/ 4475392 w 4475392"/>
                <a:gd name="connsiteY19" fmla="*/ 2693578 h 4397788"/>
                <a:gd name="connsiteX20" fmla="*/ 4429001 w 4475392"/>
                <a:gd name="connsiteY20" fmla="*/ 2871969 h 4397788"/>
                <a:gd name="connsiteX21" fmla="*/ 4323202 w 4475392"/>
                <a:gd name="connsiteY21" fmla="*/ 3144460 h 4397788"/>
                <a:gd name="connsiteX22" fmla="*/ 4261380 w 4475392"/>
                <a:gd name="connsiteY22" fmla="*/ 3266719 h 4397788"/>
                <a:gd name="connsiteX23" fmla="*/ 4214104 w 4475392"/>
                <a:gd name="connsiteY23" fmla="*/ 3240753 h 4397788"/>
                <a:gd name="connsiteX24" fmla="*/ 3988405 w 4475392"/>
                <a:gd name="connsiteY24" fmla="*/ 3194644 h 4397788"/>
                <a:gd name="connsiteX25" fmla="*/ 3408568 w 4475392"/>
                <a:gd name="connsiteY25" fmla="*/ 3781384 h 4397788"/>
                <a:gd name="connsiteX26" fmla="*/ 3454135 w 4475392"/>
                <a:gd name="connsiteY26" fmla="*/ 4009770 h 4397788"/>
                <a:gd name="connsiteX27" fmla="*/ 3497844 w 4475392"/>
                <a:gd name="connsiteY27" fmla="*/ 4091257 h 4397788"/>
                <a:gd name="connsiteX28" fmla="*/ 3474380 w 4475392"/>
                <a:gd name="connsiteY28" fmla="*/ 4107152 h 4397788"/>
                <a:gd name="connsiteX29" fmla="*/ 2801067 w 4475392"/>
                <a:gd name="connsiteY29" fmla="*/ 4394554 h 4397788"/>
                <a:gd name="connsiteX30" fmla="*/ 2785324 w 4475392"/>
                <a:gd name="connsiteY30" fmla="*/ 4397788 h 4397788"/>
                <a:gd name="connsiteX31" fmla="*/ 2773953 w 4475392"/>
                <a:gd name="connsiteY31" fmla="*/ 4360718 h 4397788"/>
                <a:gd name="connsiteX32" fmla="*/ 2239682 w 4475392"/>
                <a:gd name="connsiteY32" fmla="*/ 4002364 h 4397788"/>
                <a:gd name="connsiteX33" fmla="*/ 1705412 w 4475392"/>
                <a:gd name="connsiteY33" fmla="*/ 4360718 h 4397788"/>
                <a:gd name="connsiteX34" fmla="*/ 1694665 w 4475392"/>
                <a:gd name="connsiteY34" fmla="*/ 4395750 h 4397788"/>
                <a:gd name="connsiteX35" fmla="*/ 1595643 w 4475392"/>
                <a:gd name="connsiteY35" fmla="*/ 4370689 h 4397788"/>
                <a:gd name="connsiteX36" fmla="*/ 1020439 w 4475392"/>
                <a:gd name="connsiteY36" fmla="*/ 4113100 h 4397788"/>
                <a:gd name="connsiteX37" fmla="*/ 1000853 w 4475392"/>
                <a:gd name="connsiteY37" fmla="*/ 4099762 h 4397788"/>
                <a:gd name="connsiteX38" fmla="*/ 1049125 w 4475392"/>
                <a:gd name="connsiteY38" fmla="*/ 4009770 h 4397788"/>
                <a:gd name="connsiteX39" fmla="*/ 1094691 w 4475392"/>
                <a:gd name="connsiteY39" fmla="*/ 3781384 h 4397788"/>
                <a:gd name="connsiteX40" fmla="*/ 514854 w 4475392"/>
                <a:gd name="connsiteY40" fmla="*/ 3194644 h 4397788"/>
                <a:gd name="connsiteX41" fmla="*/ 289156 w 4475392"/>
                <a:gd name="connsiteY41" fmla="*/ 3240753 h 4397788"/>
                <a:gd name="connsiteX42" fmla="*/ 229411 w 4475392"/>
                <a:gd name="connsiteY42" fmla="*/ 3273567 h 4397788"/>
                <a:gd name="connsiteX43" fmla="*/ 191388 w 4475392"/>
                <a:gd name="connsiteY43" fmla="*/ 3204848 h 4397788"/>
                <a:gd name="connsiteX44" fmla="*/ 56361 w 4475392"/>
                <a:gd name="connsiteY44" fmla="*/ 2871969 h 4397788"/>
                <a:gd name="connsiteX45" fmla="*/ 0 w 4475392"/>
                <a:gd name="connsiteY45" fmla="*/ 2655238 h 4397788"/>
                <a:gd name="connsiteX46" fmla="*/ 6376 w 4475392"/>
                <a:gd name="connsiteY46" fmla="*/ 2653235 h 4397788"/>
                <a:gd name="connsiteX47" fmla="*/ 360514 w 4475392"/>
                <a:gd name="connsiteY47" fmla="*/ 2112604 h 4397788"/>
                <a:gd name="connsiteX48" fmla="*/ 104870 w 4475392"/>
                <a:gd name="connsiteY48" fmla="*/ 1626070 h 4397788"/>
                <a:gd name="connsiteX49" fmla="*/ 39603 w 4475392"/>
                <a:gd name="connsiteY49" fmla="*/ 1590223 h 4397788"/>
                <a:gd name="connsiteX50" fmla="*/ 56361 w 4475392"/>
                <a:gd name="connsiteY50" fmla="*/ 1525784 h 4397788"/>
                <a:gd name="connsiteX51" fmla="*/ 191388 w 4475392"/>
                <a:gd name="connsiteY51" fmla="*/ 1192905 h 4397788"/>
                <a:gd name="connsiteX52" fmla="*/ 244299 w 4475392"/>
                <a:gd name="connsiteY52" fmla="*/ 1097280 h 4397788"/>
                <a:gd name="connsiteX53" fmla="*/ 307580 w 4475392"/>
                <a:gd name="connsiteY53" fmla="*/ 1132036 h 4397788"/>
                <a:gd name="connsiteX54" fmla="*/ 533278 w 4475392"/>
                <a:gd name="connsiteY54" fmla="*/ 1178145 h 4397788"/>
                <a:gd name="connsiteX55" fmla="*/ 1113115 w 4475392"/>
                <a:gd name="connsiteY55" fmla="*/ 591405 h 4397788"/>
                <a:gd name="connsiteX56" fmla="*/ 1067549 w 4475392"/>
                <a:gd name="connsiteY56" fmla="*/ 363019 h 4397788"/>
                <a:gd name="connsiteX57" fmla="*/ 1024321 w 4475392"/>
                <a:gd name="connsiteY57" fmla="*/ 282431 h 4397788"/>
                <a:gd name="connsiteX58" fmla="*/ 1175910 w 4475392"/>
                <a:gd name="connsiteY58" fmla="*/ 195652 h 4397788"/>
                <a:gd name="connsiteX59" fmla="*/ 1684296 w 4475392"/>
                <a:gd name="connsiteY59" fmla="*/ 3199 h 4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475392" h="4397788">
                  <a:moveTo>
                    <a:pt x="1701647" y="0"/>
                  </a:moveTo>
                  <a:lnTo>
                    <a:pt x="1723836" y="72332"/>
                  </a:lnTo>
                  <a:cubicBezTo>
                    <a:pt x="1811860" y="282922"/>
                    <a:pt x="2017930" y="430686"/>
                    <a:pt x="2258106" y="430686"/>
                  </a:cubicBezTo>
                  <a:cubicBezTo>
                    <a:pt x="2498283" y="430686"/>
                    <a:pt x="2704353" y="282922"/>
                    <a:pt x="2792377" y="72332"/>
                  </a:cubicBezTo>
                  <a:lnTo>
                    <a:pt x="2812559" y="6540"/>
                  </a:lnTo>
                  <a:lnTo>
                    <a:pt x="2976907" y="54315"/>
                  </a:lnTo>
                  <a:cubicBezTo>
                    <a:pt x="3149764" y="112152"/>
                    <a:pt x="3313362" y="189847"/>
                    <a:pt x="3464923" y="284653"/>
                  </a:cubicBezTo>
                  <a:lnTo>
                    <a:pt x="3500898" y="310186"/>
                  </a:lnTo>
                  <a:lnTo>
                    <a:pt x="3472559" y="363019"/>
                  </a:lnTo>
                  <a:cubicBezTo>
                    <a:pt x="3443217" y="433216"/>
                    <a:pt x="3426992" y="510393"/>
                    <a:pt x="3426992" y="591405"/>
                  </a:cubicBezTo>
                  <a:cubicBezTo>
                    <a:pt x="3426992" y="915453"/>
                    <a:pt x="3686594" y="1178145"/>
                    <a:pt x="4006829" y="1178145"/>
                  </a:cubicBezTo>
                  <a:cubicBezTo>
                    <a:pt x="4086888" y="1178145"/>
                    <a:pt x="4163157" y="1161727"/>
                    <a:pt x="4232528" y="1132036"/>
                  </a:cubicBezTo>
                  <a:lnTo>
                    <a:pt x="4252158" y="1121255"/>
                  </a:lnTo>
                  <a:lnTo>
                    <a:pt x="4332553" y="1273639"/>
                  </a:lnTo>
                  <a:cubicBezTo>
                    <a:pt x="4369563" y="1355240"/>
                    <a:pt x="4401828" y="1439403"/>
                    <a:pt x="4429001" y="1525784"/>
                  </a:cubicBezTo>
                  <a:lnTo>
                    <a:pt x="4431681" y="1536090"/>
                  </a:lnTo>
                  <a:lnTo>
                    <a:pt x="4415064" y="1537785"/>
                  </a:lnTo>
                  <a:cubicBezTo>
                    <a:pt x="4150842" y="1592496"/>
                    <a:pt x="3952084" y="1829062"/>
                    <a:pt x="3952084" y="2112604"/>
                  </a:cubicBezTo>
                  <a:cubicBezTo>
                    <a:pt x="3952084" y="2396146"/>
                    <a:pt x="4150842" y="2632712"/>
                    <a:pt x="4415064" y="2687424"/>
                  </a:cubicBezTo>
                  <a:lnTo>
                    <a:pt x="4475392" y="2693578"/>
                  </a:lnTo>
                  <a:lnTo>
                    <a:pt x="4429001" y="2871969"/>
                  </a:lnTo>
                  <a:cubicBezTo>
                    <a:pt x="4399564" y="2965548"/>
                    <a:pt x="4364150" y="3056524"/>
                    <a:pt x="4323202" y="3144460"/>
                  </a:cubicBezTo>
                  <a:lnTo>
                    <a:pt x="4261380" y="3266719"/>
                  </a:lnTo>
                  <a:lnTo>
                    <a:pt x="4214104" y="3240753"/>
                  </a:lnTo>
                  <a:cubicBezTo>
                    <a:pt x="4144733" y="3211063"/>
                    <a:pt x="4068464" y="3194644"/>
                    <a:pt x="3988405" y="3194644"/>
                  </a:cubicBezTo>
                  <a:cubicBezTo>
                    <a:pt x="3668170" y="3194644"/>
                    <a:pt x="3408568" y="3457336"/>
                    <a:pt x="3408568" y="3781384"/>
                  </a:cubicBezTo>
                  <a:cubicBezTo>
                    <a:pt x="3408568" y="3862396"/>
                    <a:pt x="3424793" y="3939573"/>
                    <a:pt x="3454135" y="4009770"/>
                  </a:cubicBezTo>
                  <a:lnTo>
                    <a:pt x="3497844" y="4091257"/>
                  </a:lnTo>
                  <a:lnTo>
                    <a:pt x="3474380" y="4107152"/>
                  </a:lnTo>
                  <a:cubicBezTo>
                    <a:pt x="3269822" y="4236500"/>
                    <a:pt x="3043085" y="4334574"/>
                    <a:pt x="2801067" y="4394554"/>
                  </a:cubicBezTo>
                  <a:lnTo>
                    <a:pt x="2785324" y="4397788"/>
                  </a:lnTo>
                  <a:lnTo>
                    <a:pt x="2773953" y="4360718"/>
                  </a:lnTo>
                  <a:cubicBezTo>
                    <a:pt x="2685929" y="4150128"/>
                    <a:pt x="2479859" y="4002364"/>
                    <a:pt x="2239682" y="4002364"/>
                  </a:cubicBezTo>
                  <a:cubicBezTo>
                    <a:pt x="1999506" y="4002364"/>
                    <a:pt x="1793436" y="4150128"/>
                    <a:pt x="1705412" y="4360718"/>
                  </a:cubicBezTo>
                  <a:lnTo>
                    <a:pt x="1694665" y="4395750"/>
                  </a:lnTo>
                  <a:lnTo>
                    <a:pt x="1595643" y="4370689"/>
                  </a:lnTo>
                  <a:cubicBezTo>
                    <a:pt x="1390466" y="4311024"/>
                    <a:pt x="1197261" y="4223708"/>
                    <a:pt x="1020439" y="4113100"/>
                  </a:cubicBezTo>
                  <a:lnTo>
                    <a:pt x="1000853" y="4099762"/>
                  </a:lnTo>
                  <a:lnTo>
                    <a:pt x="1049125" y="4009770"/>
                  </a:lnTo>
                  <a:cubicBezTo>
                    <a:pt x="1078466" y="3939573"/>
                    <a:pt x="1094691" y="3862396"/>
                    <a:pt x="1094691" y="3781384"/>
                  </a:cubicBezTo>
                  <a:cubicBezTo>
                    <a:pt x="1094691" y="3457336"/>
                    <a:pt x="835089" y="3194644"/>
                    <a:pt x="514854" y="3194644"/>
                  </a:cubicBezTo>
                  <a:cubicBezTo>
                    <a:pt x="434796" y="3194644"/>
                    <a:pt x="358526" y="3211062"/>
                    <a:pt x="289156" y="3240753"/>
                  </a:cubicBezTo>
                  <a:lnTo>
                    <a:pt x="229411" y="3273567"/>
                  </a:lnTo>
                  <a:lnTo>
                    <a:pt x="191388" y="3204848"/>
                  </a:lnTo>
                  <a:cubicBezTo>
                    <a:pt x="137875" y="3098374"/>
                    <a:pt x="92591" y="2987143"/>
                    <a:pt x="56361" y="2871969"/>
                  </a:cubicBezTo>
                  <a:lnTo>
                    <a:pt x="0" y="2655238"/>
                  </a:lnTo>
                  <a:lnTo>
                    <a:pt x="6376" y="2653235"/>
                  </a:lnTo>
                  <a:cubicBezTo>
                    <a:pt x="214488" y="2564163"/>
                    <a:pt x="360514" y="2355640"/>
                    <a:pt x="360514" y="2112604"/>
                  </a:cubicBezTo>
                  <a:cubicBezTo>
                    <a:pt x="360514" y="1910074"/>
                    <a:pt x="259107" y="1731511"/>
                    <a:pt x="104870" y="1626070"/>
                  </a:cubicBezTo>
                  <a:lnTo>
                    <a:pt x="39603" y="1590223"/>
                  </a:lnTo>
                  <a:lnTo>
                    <a:pt x="56361" y="1525784"/>
                  </a:lnTo>
                  <a:cubicBezTo>
                    <a:pt x="92591" y="1410609"/>
                    <a:pt x="137875" y="1299379"/>
                    <a:pt x="191388" y="1192905"/>
                  </a:cubicBezTo>
                  <a:lnTo>
                    <a:pt x="244299" y="1097280"/>
                  </a:lnTo>
                  <a:lnTo>
                    <a:pt x="307580" y="1132036"/>
                  </a:lnTo>
                  <a:cubicBezTo>
                    <a:pt x="376950" y="1161727"/>
                    <a:pt x="453220" y="1178145"/>
                    <a:pt x="533278" y="1178145"/>
                  </a:cubicBezTo>
                  <a:cubicBezTo>
                    <a:pt x="853513" y="1178145"/>
                    <a:pt x="1113115" y="915453"/>
                    <a:pt x="1113115" y="591405"/>
                  </a:cubicBezTo>
                  <a:cubicBezTo>
                    <a:pt x="1113115" y="510393"/>
                    <a:pt x="1096890" y="433216"/>
                    <a:pt x="1067549" y="363019"/>
                  </a:cubicBezTo>
                  <a:lnTo>
                    <a:pt x="1024321" y="282431"/>
                  </a:lnTo>
                  <a:lnTo>
                    <a:pt x="1175910" y="195652"/>
                  </a:lnTo>
                  <a:cubicBezTo>
                    <a:pt x="1335187" y="112559"/>
                    <a:pt x="1505575" y="47492"/>
                    <a:pt x="1684296" y="319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 dirty="0"/>
            </a:p>
          </p:txBody>
        </p:sp>
        <p:pic>
          <p:nvPicPr>
            <p:cNvPr id="64" name="Graphic 63" descr="Asian Temple with solid fill">
              <a:extLst>
                <a:ext uri="{FF2B5EF4-FFF2-40B4-BE49-F238E27FC236}">
                  <a16:creationId xmlns:a16="http://schemas.microsoft.com/office/drawing/2014/main" id="{6B78F5B5-E75B-4F6E-9077-C5C93EE7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6575" y="4521774"/>
              <a:ext cx="564737" cy="564737"/>
            </a:xfrm>
            <a:prstGeom prst="rect">
              <a:avLst/>
            </a:prstGeom>
          </p:spPr>
        </p:pic>
        <p:pic>
          <p:nvPicPr>
            <p:cNvPr id="65" name="Graphic 64" descr="Aspiration with solid fill">
              <a:extLst>
                <a:ext uri="{FF2B5EF4-FFF2-40B4-BE49-F238E27FC236}">
                  <a16:creationId xmlns:a16="http://schemas.microsoft.com/office/drawing/2014/main" id="{ABFAA761-2151-4C6B-A7DE-5E88A900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5450" y="2847989"/>
              <a:ext cx="564737" cy="564737"/>
            </a:xfrm>
            <a:prstGeom prst="rect">
              <a:avLst/>
            </a:prstGeom>
          </p:spPr>
        </p:pic>
        <p:pic>
          <p:nvPicPr>
            <p:cNvPr id="66" name="Graphic 65" descr="Astronaut female with solid fill">
              <a:extLst>
                <a:ext uri="{FF2B5EF4-FFF2-40B4-BE49-F238E27FC236}">
                  <a16:creationId xmlns:a16="http://schemas.microsoft.com/office/drawing/2014/main" id="{5EBAE10F-AA75-4D3C-996E-DEB16514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6575" y="1326301"/>
              <a:ext cx="564737" cy="564737"/>
            </a:xfrm>
            <a:prstGeom prst="rect">
              <a:avLst/>
            </a:prstGeom>
          </p:spPr>
        </p:pic>
        <p:pic>
          <p:nvPicPr>
            <p:cNvPr id="67" name="Graphic 66" descr="Bar chart with solid fill">
              <a:extLst>
                <a:ext uri="{FF2B5EF4-FFF2-40B4-BE49-F238E27FC236}">
                  <a16:creationId xmlns:a16="http://schemas.microsoft.com/office/drawing/2014/main" id="{29C3FA16-E813-4148-80A4-8471991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6035184" y="549132"/>
              <a:ext cx="564737" cy="564737"/>
            </a:xfrm>
            <a:prstGeom prst="rect">
              <a:avLst/>
            </a:prstGeom>
          </p:spPr>
        </p:pic>
        <p:pic>
          <p:nvPicPr>
            <p:cNvPr id="68" name="Graphic 67" descr="Binary with solid fill">
              <a:extLst>
                <a:ext uri="{FF2B5EF4-FFF2-40B4-BE49-F238E27FC236}">
                  <a16:creationId xmlns:a16="http://schemas.microsoft.com/office/drawing/2014/main" id="{827147EB-F869-4285-8E4B-6CF9BC9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09094" y="1326301"/>
              <a:ext cx="564737" cy="564737"/>
            </a:xfrm>
            <a:prstGeom prst="rect">
              <a:avLst/>
            </a:prstGeom>
          </p:spPr>
        </p:pic>
        <p:pic>
          <p:nvPicPr>
            <p:cNvPr id="69" name="Graphic 68" descr="Blockchain with solid fill">
              <a:extLst>
                <a:ext uri="{FF2B5EF4-FFF2-40B4-BE49-F238E27FC236}">
                  <a16:creationId xmlns:a16="http://schemas.microsoft.com/office/drawing/2014/main" id="{2A2049B6-2A54-46B0-B95A-3A4FA92F8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95139" y="4521773"/>
              <a:ext cx="564737" cy="564737"/>
            </a:xfrm>
            <a:prstGeom prst="rect">
              <a:avLst/>
            </a:prstGeom>
          </p:spPr>
        </p:pic>
        <p:pic>
          <p:nvPicPr>
            <p:cNvPr id="70" name="Graphic 69" descr="Blueprint with solid fill">
              <a:extLst>
                <a:ext uri="{FF2B5EF4-FFF2-40B4-BE49-F238E27FC236}">
                  <a16:creationId xmlns:a16="http://schemas.microsoft.com/office/drawing/2014/main" id="{A0BD8CC6-A0E0-4179-93FC-C0522B56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47217" y="2847989"/>
              <a:ext cx="564737" cy="564737"/>
            </a:xfrm>
            <a:prstGeom prst="rect">
              <a:avLst/>
            </a:prstGeom>
          </p:spPr>
        </p:pic>
        <p:pic>
          <p:nvPicPr>
            <p:cNvPr id="71" name="Graphic 70" descr="Books with solid fill">
              <a:extLst>
                <a:ext uri="{FF2B5EF4-FFF2-40B4-BE49-F238E27FC236}">
                  <a16:creationId xmlns:a16="http://schemas.microsoft.com/office/drawing/2014/main" id="{BCA5E02C-6E7B-4BCF-BA03-8D8AA30C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023468" y="5326951"/>
              <a:ext cx="564737" cy="56473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5D0152-5E12-4CF7-B0C4-08438550595E}"/>
              </a:ext>
            </a:extLst>
          </p:cNvPr>
          <p:cNvGrpSpPr/>
          <p:nvPr/>
        </p:nvGrpSpPr>
        <p:grpSpPr>
          <a:xfrm>
            <a:off x="-344809" y="304485"/>
            <a:ext cx="962810" cy="1023360"/>
            <a:chOff x="4224951" y="3423498"/>
            <a:chExt cx="962810" cy="102336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C1AE0B9-FC94-4802-A283-99D68E3A7B2D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DA7829-0380-4D7C-9FE5-F6587F3D5D65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346E82F-65E3-4EAB-866E-133FEE4C587E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9F9E83B-2A36-4681-A793-EF89856A5282}"/>
                </a:ext>
              </a:extLst>
            </p:cNvPr>
            <p:cNvSpPr/>
            <p:nvPr/>
          </p:nvSpPr>
          <p:spPr>
            <a:xfrm>
              <a:off x="4244134" y="4273805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70DDBCE-4412-485D-8665-4DBAEE5A05D4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1E972F-5F04-407D-8A4D-608026630109}"/>
              </a:ext>
            </a:extLst>
          </p:cNvPr>
          <p:cNvGrpSpPr/>
          <p:nvPr/>
        </p:nvGrpSpPr>
        <p:grpSpPr>
          <a:xfrm>
            <a:off x="2919218" y="491278"/>
            <a:ext cx="545413" cy="333735"/>
            <a:chOff x="4224951" y="3423498"/>
            <a:chExt cx="1270282" cy="77727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3371FD2-38CE-4DF9-B24D-40E0EFC2A1E3}"/>
                </a:ext>
              </a:extLst>
            </p:cNvPr>
            <p:cNvSpPr/>
            <p:nvPr/>
          </p:nvSpPr>
          <p:spPr>
            <a:xfrm>
              <a:off x="426561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A52DE3-27D2-40DB-8355-46D951035083}"/>
                </a:ext>
              </a:extLst>
            </p:cNvPr>
            <p:cNvSpPr/>
            <p:nvPr/>
          </p:nvSpPr>
          <p:spPr>
            <a:xfrm>
              <a:off x="4597211" y="3615978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889551F-43BA-4091-8021-7609E9D9EE76}"/>
                </a:ext>
              </a:extLst>
            </p:cNvPr>
            <p:cNvSpPr/>
            <p:nvPr/>
          </p:nvSpPr>
          <p:spPr>
            <a:xfrm>
              <a:off x="4224951" y="3423498"/>
              <a:ext cx="590549" cy="173053"/>
            </a:xfrm>
            <a:prstGeom prst="roundRect">
              <a:avLst>
                <a:gd name="adj" fmla="val 50000"/>
              </a:avLst>
            </a:prstGeom>
            <a:solidFill>
              <a:srgbClr val="FEA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C6B0820-0F3E-4DF6-90AE-EC44EB2D00F5}"/>
                </a:ext>
              </a:extLst>
            </p:cNvPr>
            <p:cNvSpPr/>
            <p:nvPr/>
          </p:nvSpPr>
          <p:spPr>
            <a:xfrm>
              <a:off x="4904683" y="3821850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724EE9-D4C3-4BF0-810F-39BAE59B0CD5}"/>
                </a:ext>
              </a:extLst>
            </p:cNvPr>
            <p:cNvSpPr/>
            <p:nvPr/>
          </p:nvSpPr>
          <p:spPr>
            <a:xfrm>
              <a:off x="4542953" y="4027722"/>
              <a:ext cx="590550" cy="173053"/>
            </a:xfrm>
            <a:prstGeom prst="roundRect">
              <a:avLst>
                <a:gd name="adj" fmla="val 50000"/>
              </a:avLst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095CB7-EB3F-4617-B6CF-F268E566BF83}"/>
              </a:ext>
            </a:extLst>
          </p:cNvPr>
          <p:cNvGrpSpPr/>
          <p:nvPr/>
        </p:nvGrpSpPr>
        <p:grpSpPr>
          <a:xfrm>
            <a:off x="5762120" y="2185369"/>
            <a:ext cx="2397762" cy="817215"/>
            <a:chOff x="4271904" y="790838"/>
            <a:chExt cx="5639379" cy="1712293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7EB3DA47-2114-4CB2-B4BE-680E423DDDAF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881F17B-ACE0-4166-BB7C-7CA07A2AF87C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Exploration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59F0113-2DC8-4148-8548-EB8E678A5970}"/>
              </a:ext>
            </a:extLst>
          </p:cNvPr>
          <p:cNvSpPr txBox="1"/>
          <p:nvPr/>
        </p:nvSpPr>
        <p:spPr>
          <a:xfrm>
            <a:off x="3809724" y="619768"/>
            <a:ext cx="712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54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Single-player mode.</a:t>
            </a:r>
            <a:endParaRPr lang="en-MY" sz="1100" dirty="0"/>
          </a:p>
        </p:txBody>
      </p:sp>
      <p:pic>
        <p:nvPicPr>
          <p:cNvPr id="104" name="Graphic 103" descr="Single gear outline">
            <a:extLst>
              <a:ext uri="{FF2B5EF4-FFF2-40B4-BE49-F238E27FC236}">
                <a16:creationId xmlns:a16="http://schemas.microsoft.com/office/drawing/2014/main" id="{D733F4F6-709F-4AF5-B87A-37037976B5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15735" y="2453419"/>
            <a:ext cx="1539992" cy="1539992"/>
          </a:xfrm>
          <a:prstGeom prst="rect">
            <a:avLst/>
          </a:prstGeom>
        </p:spPr>
      </p:pic>
      <p:pic>
        <p:nvPicPr>
          <p:cNvPr id="105" name="Graphic 104" descr="Single gear with solid fill">
            <a:extLst>
              <a:ext uri="{FF2B5EF4-FFF2-40B4-BE49-F238E27FC236}">
                <a16:creationId xmlns:a16="http://schemas.microsoft.com/office/drawing/2014/main" id="{83C077CF-866D-47AC-8EE5-1EC05E4B32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12955" y="3850994"/>
            <a:ext cx="873153" cy="873153"/>
          </a:xfrm>
          <a:prstGeom prst="rect">
            <a:avLst/>
          </a:prstGeom>
        </p:spPr>
      </p:pic>
      <p:pic>
        <p:nvPicPr>
          <p:cNvPr id="106" name="Graphic 105" descr="Single gear with solid fill">
            <a:extLst>
              <a:ext uri="{FF2B5EF4-FFF2-40B4-BE49-F238E27FC236}">
                <a16:creationId xmlns:a16="http://schemas.microsoft.com/office/drawing/2014/main" id="{62D8A695-EEA6-485B-8DC5-123AB5B936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01987" y="3445252"/>
            <a:ext cx="1241968" cy="1241968"/>
          </a:xfrm>
          <a:prstGeom prst="rect">
            <a:avLst/>
          </a:prstGeom>
        </p:spPr>
      </p:pic>
      <p:pic>
        <p:nvPicPr>
          <p:cNvPr id="107" name="Graphic 106" descr="Single gear outline">
            <a:extLst>
              <a:ext uri="{FF2B5EF4-FFF2-40B4-BE49-F238E27FC236}">
                <a16:creationId xmlns:a16="http://schemas.microsoft.com/office/drawing/2014/main" id="{8C74ACBA-FC6D-478E-BD0D-00AB36CCCD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724884" y="1562040"/>
            <a:ext cx="1539992" cy="1539992"/>
          </a:xfrm>
          <a:prstGeom prst="rect">
            <a:avLst/>
          </a:prstGeom>
        </p:spPr>
      </p:pic>
      <p:pic>
        <p:nvPicPr>
          <p:cNvPr id="120" name="Picture 10" descr="320 GIF ideas in 2021 | animation, gif, motion design">
            <a:extLst>
              <a:ext uri="{FF2B5EF4-FFF2-40B4-BE49-F238E27FC236}">
                <a16:creationId xmlns:a16="http://schemas.microsoft.com/office/drawing/2014/main" id="{4114AC59-4729-4F0D-A0BA-E225A5F02B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66" y="4435980"/>
            <a:ext cx="1501876" cy="140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8B69455D-B08B-4F26-91ED-57EED44BE90F}"/>
              </a:ext>
            </a:extLst>
          </p:cNvPr>
          <p:cNvSpPr txBox="1"/>
          <p:nvPr/>
        </p:nvSpPr>
        <p:spPr>
          <a:xfrm>
            <a:off x="4188693" y="-4618655"/>
            <a:ext cx="57225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FB4B8"/>
                </a:solidFill>
              </a:rPr>
              <a:t>Some people translate it as “good luck”, or “work hard”, but I would translate it as “hang on in there”, because I think it is the closest in spirit to the original. It can be used in a wide variety of circumstances</a:t>
            </a:r>
            <a:endParaRPr lang="en-MY" sz="2400" b="1" dirty="0">
              <a:solidFill>
                <a:srgbClr val="EFB4B8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DEB326F-AAF8-26DA-2F46-F44F4EC6C773}"/>
              </a:ext>
            </a:extLst>
          </p:cNvPr>
          <p:cNvSpPr txBox="1"/>
          <p:nvPr/>
        </p:nvSpPr>
        <p:spPr>
          <a:xfrm>
            <a:off x="4149376" y="-7193128"/>
            <a:ext cx="778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Game Features</a:t>
            </a:r>
            <a:endParaRPr lang="en-MY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24264EF-A1F5-472A-DA84-855EB49DE261}"/>
              </a:ext>
            </a:extLst>
          </p:cNvPr>
          <p:cNvSpPr txBox="1"/>
          <p:nvPr/>
        </p:nvSpPr>
        <p:spPr>
          <a:xfrm>
            <a:off x="4149376" y="10884931"/>
            <a:ext cx="6176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>
                <a:solidFill>
                  <a:srgbClr val="F7DDD5"/>
                </a:solidFill>
                <a:latin typeface="Century Gothic" panose="020B0502020202020204" pitchFamily="34" charset="0"/>
              </a:rPr>
              <a:t>Multiplayer.</a:t>
            </a:r>
            <a:endParaRPr lang="en-MY" sz="1400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AC73161-382B-B811-5D44-30C3EF54CDC0}"/>
              </a:ext>
            </a:extLst>
          </p:cNvPr>
          <p:cNvGrpSpPr/>
          <p:nvPr/>
        </p:nvGrpSpPr>
        <p:grpSpPr>
          <a:xfrm>
            <a:off x="4551744" y="-18355186"/>
            <a:ext cx="2574784" cy="1499763"/>
            <a:chOff x="4726851" y="1060337"/>
            <a:chExt cx="2667336" cy="2212803"/>
          </a:xfrm>
        </p:grpSpPr>
        <p:sp>
          <p:nvSpPr>
            <p:cNvPr id="130" name="Rectangle: Rounded Corners 3">
              <a:extLst>
                <a:ext uri="{FF2B5EF4-FFF2-40B4-BE49-F238E27FC236}">
                  <a16:creationId xmlns:a16="http://schemas.microsoft.com/office/drawing/2014/main" id="{37D85F63-3893-8D37-14D9-DC1491C7034D}"/>
                </a:ext>
              </a:extLst>
            </p:cNvPr>
            <p:cNvSpPr/>
            <p:nvPr/>
          </p:nvSpPr>
          <p:spPr>
            <a:xfrm>
              <a:off x="4726851" y="1060337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067C9E1-46F7-08D9-0167-29676FFE1CB0}"/>
                </a:ext>
              </a:extLst>
            </p:cNvPr>
            <p:cNvSpPr txBox="1"/>
            <p:nvPr/>
          </p:nvSpPr>
          <p:spPr>
            <a:xfrm>
              <a:off x="5351024" y="1576064"/>
              <a:ext cx="2043163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Single</a:t>
              </a:r>
            </a:p>
            <a:p>
              <a:r>
                <a:rPr lang="en-MY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player</a:t>
              </a:r>
              <a:endParaRPr lang="en-MY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A26EBBD-6B8A-F43B-2B6C-7077D723E1EF}"/>
              </a:ext>
            </a:extLst>
          </p:cNvPr>
          <p:cNvGrpSpPr/>
          <p:nvPr/>
        </p:nvGrpSpPr>
        <p:grpSpPr>
          <a:xfrm>
            <a:off x="7346690" y="-11833540"/>
            <a:ext cx="2270213" cy="1499763"/>
            <a:chOff x="7198585" y="1064006"/>
            <a:chExt cx="2351814" cy="2212803"/>
          </a:xfrm>
        </p:grpSpPr>
        <p:sp>
          <p:nvSpPr>
            <p:cNvPr id="140" name="Rectangle: Rounded Corners 115">
              <a:extLst>
                <a:ext uri="{FF2B5EF4-FFF2-40B4-BE49-F238E27FC236}">
                  <a16:creationId xmlns:a16="http://schemas.microsoft.com/office/drawing/2014/main" id="{6ED97512-C42F-F84F-7C15-3842A134B135}"/>
                </a:ext>
              </a:extLst>
            </p:cNvPr>
            <p:cNvSpPr/>
            <p:nvPr/>
          </p:nvSpPr>
          <p:spPr>
            <a:xfrm>
              <a:off x="7198585" y="1064006"/>
              <a:ext cx="2351814" cy="221280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004286E-2F28-F1EB-6835-32BE9E84538C}"/>
                </a:ext>
              </a:extLst>
            </p:cNvPr>
            <p:cNvSpPr txBox="1"/>
            <p:nvPr/>
          </p:nvSpPr>
          <p:spPr>
            <a:xfrm>
              <a:off x="7433099" y="1842406"/>
              <a:ext cx="2108411" cy="68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Multiplayer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20FF83B-E53A-521C-C53D-3A6ABAEAC4D7}"/>
              </a:ext>
            </a:extLst>
          </p:cNvPr>
          <p:cNvGrpSpPr/>
          <p:nvPr/>
        </p:nvGrpSpPr>
        <p:grpSpPr>
          <a:xfrm>
            <a:off x="4551743" y="-16543085"/>
            <a:ext cx="2370936" cy="1499763"/>
            <a:chOff x="4726851" y="3402685"/>
            <a:chExt cx="2456161" cy="2212803"/>
          </a:xfrm>
        </p:grpSpPr>
        <p:sp>
          <p:nvSpPr>
            <p:cNvPr id="143" name="Rectangle: Rounded Corners 116">
              <a:extLst>
                <a:ext uri="{FF2B5EF4-FFF2-40B4-BE49-F238E27FC236}">
                  <a16:creationId xmlns:a16="http://schemas.microsoft.com/office/drawing/2014/main" id="{CDC575EB-922D-3CC3-6006-F1D114BC3D30}"/>
                </a:ext>
              </a:extLst>
            </p:cNvPr>
            <p:cNvSpPr/>
            <p:nvPr/>
          </p:nvSpPr>
          <p:spPr>
            <a:xfrm>
              <a:off x="4726851" y="3402685"/>
              <a:ext cx="2351814" cy="2212803"/>
            </a:xfrm>
            <a:prstGeom prst="roundRect">
              <a:avLst/>
            </a:prstGeom>
            <a:solidFill>
              <a:srgbClr val="E28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B33927C-7EB9-89B6-50A3-AB4CC1600861}"/>
                </a:ext>
              </a:extLst>
            </p:cNvPr>
            <p:cNvSpPr txBox="1"/>
            <p:nvPr/>
          </p:nvSpPr>
          <p:spPr>
            <a:xfrm>
              <a:off x="4935945" y="3897263"/>
              <a:ext cx="2247067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F7DDD5"/>
                  </a:solidFill>
                  <a:latin typeface="Century Gothic" panose="020B0502020202020204" pitchFamily="34" charset="0"/>
                </a:rPr>
                <a:t>Localisation &amp; Quest.</a:t>
              </a:r>
              <a:endParaRPr lang="en-MY" sz="2400" dirty="0">
                <a:solidFill>
                  <a:srgbClr val="F7DDD5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197B387-A073-B1CF-E8A8-A7567381038E}"/>
              </a:ext>
            </a:extLst>
          </p:cNvPr>
          <p:cNvGrpSpPr/>
          <p:nvPr/>
        </p:nvGrpSpPr>
        <p:grpSpPr>
          <a:xfrm>
            <a:off x="5211657" y="3352020"/>
            <a:ext cx="3498687" cy="817215"/>
            <a:chOff x="4271904" y="790838"/>
            <a:chExt cx="5639379" cy="1712293"/>
          </a:xfrm>
        </p:grpSpPr>
        <p:sp>
          <p:nvSpPr>
            <p:cNvPr id="149" name="Rectangle: Rounded Corners 95">
              <a:extLst>
                <a:ext uri="{FF2B5EF4-FFF2-40B4-BE49-F238E27FC236}">
                  <a16:creationId xmlns:a16="http://schemas.microsoft.com/office/drawing/2014/main" id="{0FCA943E-08E3-F608-4903-9F545A40A987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0" name="Rectangle: Rounded Corners 1">
              <a:extLst>
                <a:ext uri="{FF2B5EF4-FFF2-40B4-BE49-F238E27FC236}">
                  <a16:creationId xmlns:a16="http://schemas.microsoft.com/office/drawing/2014/main" id="{C8886CDF-377B-1A2B-91BB-D2664A7984A6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Turn-based battle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E92E8AD-4FF9-10BD-7F9B-187C6DF7AA12}"/>
              </a:ext>
            </a:extLst>
          </p:cNvPr>
          <p:cNvGrpSpPr/>
          <p:nvPr/>
        </p:nvGrpSpPr>
        <p:grpSpPr>
          <a:xfrm>
            <a:off x="5050373" y="4559828"/>
            <a:ext cx="3878709" cy="817215"/>
            <a:chOff x="4271904" y="790838"/>
            <a:chExt cx="5639379" cy="1712293"/>
          </a:xfrm>
        </p:grpSpPr>
        <p:sp>
          <p:nvSpPr>
            <p:cNvPr id="152" name="Rectangle: Rounded Corners 95">
              <a:extLst>
                <a:ext uri="{FF2B5EF4-FFF2-40B4-BE49-F238E27FC236}">
                  <a16:creationId xmlns:a16="http://schemas.microsoft.com/office/drawing/2014/main" id="{34E296E6-2A34-D369-B857-53B5D1AAB69E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3" name="Rectangle: Rounded Corners 1">
              <a:extLst>
                <a:ext uri="{FF2B5EF4-FFF2-40B4-BE49-F238E27FC236}">
                  <a16:creationId xmlns:a16="http://schemas.microsoft.com/office/drawing/2014/main" id="{F0C1B655-8C6C-B8BE-C820-D778C7896B91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Character interaction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D1D0AC65-520E-828A-7EB3-F39379F8380D}"/>
              </a:ext>
            </a:extLst>
          </p:cNvPr>
          <p:cNvSpPr/>
          <p:nvPr/>
        </p:nvSpPr>
        <p:spPr>
          <a:xfrm>
            <a:off x="-7201861" y="1121702"/>
            <a:ext cx="4733506" cy="4701368"/>
          </a:xfrm>
          <a:prstGeom prst="round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05F8F22-0B5B-6AC4-33D9-0757AC17DA66}"/>
              </a:ext>
            </a:extLst>
          </p:cNvPr>
          <p:cNvSpPr/>
          <p:nvPr/>
        </p:nvSpPr>
        <p:spPr>
          <a:xfrm>
            <a:off x="14149061" y="1217743"/>
            <a:ext cx="5085567" cy="4701368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F568ACAF-17E9-4443-8F52-FF44313B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05888" y="1506202"/>
            <a:ext cx="3908706" cy="389869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3">
            <a:extLst>
              <a:ext uri="{FF2B5EF4-FFF2-40B4-BE49-F238E27FC236}">
                <a16:creationId xmlns:a16="http://schemas.microsoft.com/office/drawing/2014/main" id="{6CB62DE8-CBFA-1931-E412-C9FD932F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241" y="1606559"/>
            <a:ext cx="4249030" cy="39437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70B728F-80CD-9948-834E-2F95AC4BB802}"/>
              </a:ext>
            </a:extLst>
          </p:cNvPr>
          <p:cNvGrpSpPr/>
          <p:nvPr/>
        </p:nvGrpSpPr>
        <p:grpSpPr>
          <a:xfrm>
            <a:off x="7303757" y="-9479082"/>
            <a:ext cx="2584513" cy="1499763"/>
            <a:chOff x="7155661" y="3402685"/>
            <a:chExt cx="2677415" cy="2212803"/>
          </a:xfrm>
        </p:grpSpPr>
        <p:sp>
          <p:nvSpPr>
            <p:cNvPr id="154" name="Rectangle: Rounded Corners 117">
              <a:extLst>
                <a:ext uri="{FF2B5EF4-FFF2-40B4-BE49-F238E27FC236}">
                  <a16:creationId xmlns:a16="http://schemas.microsoft.com/office/drawing/2014/main" id="{C852A474-8206-0641-504F-52CB897F77CA}"/>
                </a:ext>
              </a:extLst>
            </p:cNvPr>
            <p:cNvSpPr/>
            <p:nvPr/>
          </p:nvSpPr>
          <p:spPr>
            <a:xfrm>
              <a:off x="7155661" y="3402685"/>
              <a:ext cx="2351814" cy="2212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3719168-000C-1741-E1E7-8E5469667EB1}"/>
                </a:ext>
              </a:extLst>
            </p:cNvPr>
            <p:cNvSpPr txBox="1"/>
            <p:nvPr/>
          </p:nvSpPr>
          <p:spPr>
            <a:xfrm>
              <a:off x="7707684" y="3896044"/>
              <a:ext cx="2125392" cy="122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rgbClr val="E2886D"/>
                  </a:solidFill>
                  <a:latin typeface="Century Gothic" panose="020B0502020202020204" pitchFamily="34" charset="0"/>
                </a:rPr>
                <a:t>Battle system.</a:t>
              </a:r>
              <a:endParaRPr lang="en-MY" sz="2400" dirty="0">
                <a:solidFill>
                  <a:srgbClr val="E2886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61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6D9E294-7D90-ABAF-944D-3D482AF8356F}"/>
              </a:ext>
            </a:extLst>
          </p:cNvPr>
          <p:cNvGrpSpPr/>
          <p:nvPr/>
        </p:nvGrpSpPr>
        <p:grpSpPr>
          <a:xfrm>
            <a:off x="4897119" y="320552"/>
            <a:ext cx="2397762" cy="817215"/>
            <a:chOff x="4271904" y="790838"/>
            <a:chExt cx="5639379" cy="1712293"/>
          </a:xfrm>
        </p:grpSpPr>
        <p:sp>
          <p:nvSpPr>
            <p:cNvPr id="4" name="Rectangle: Rounded Corners 95">
              <a:extLst>
                <a:ext uri="{FF2B5EF4-FFF2-40B4-BE49-F238E27FC236}">
                  <a16:creationId xmlns:a16="http://schemas.microsoft.com/office/drawing/2014/main" id="{653EA165-9D19-FC73-117F-C0BA74D95535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Rectangle: Rounded Corners 1">
              <a:extLst>
                <a:ext uri="{FF2B5EF4-FFF2-40B4-BE49-F238E27FC236}">
                  <a16:creationId xmlns:a16="http://schemas.microsoft.com/office/drawing/2014/main" id="{BD2F0967-5F32-66DD-2837-B31475C223F4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Exploration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25C9EA-C352-8422-5419-B58E08B59FCF}"/>
              </a:ext>
            </a:extLst>
          </p:cNvPr>
          <p:cNvSpPr/>
          <p:nvPr/>
        </p:nvSpPr>
        <p:spPr>
          <a:xfrm>
            <a:off x="872055" y="1544564"/>
            <a:ext cx="4733506" cy="4701368"/>
          </a:xfrm>
          <a:prstGeom prst="round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2042A8-22F7-18D6-1F88-87DBB1B02E5A}"/>
              </a:ext>
            </a:extLst>
          </p:cNvPr>
          <p:cNvSpPr/>
          <p:nvPr/>
        </p:nvSpPr>
        <p:spPr>
          <a:xfrm>
            <a:off x="6234378" y="1577826"/>
            <a:ext cx="5085567" cy="4701368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D872AC-101B-B7F1-D1AA-5F8DECDA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28" y="1929064"/>
            <a:ext cx="3908706" cy="389869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2DB8198-9888-87D3-0F76-28FB281D5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58" y="1966642"/>
            <a:ext cx="4249030" cy="39437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2C1071-52A8-2340-D060-5088AC532E1B}"/>
              </a:ext>
            </a:extLst>
          </p:cNvPr>
          <p:cNvSpPr/>
          <p:nvPr/>
        </p:nvSpPr>
        <p:spPr>
          <a:xfrm>
            <a:off x="-9056130" y="1957388"/>
            <a:ext cx="5030373" cy="4029075"/>
          </a:xfrm>
          <a:prstGeom prst="roundRect">
            <a:avLst/>
          </a:prstGeom>
          <a:solidFill>
            <a:srgbClr val="637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B2E211-8E84-DEB1-ACB5-A21E24365989}"/>
              </a:ext>
            </a:extLst>
          </p:cNvPr>
          <p:cNvSpPr/>
          <p:nvPr/>
        </p:nvSpPr>
        <p:spPr>
          <a:xfrm>
            <a:off x="14994762" y="1743076"/>
            <a:ext cx="5085567" cy="4243387"/>
          </a:xfrm>
          <a:prstGeom prst="roundRect">
            <a:avLst/>
          </a:prstGeom>
          <a:solidFill>
            <a:srgbClr val="76B4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796832F-8B0D-1816-5065-FE524AD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74577" y="2387010"/>
            <a:ext cx="4228609" cy="315935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B7B48BF-2765-08F0-DDC1-DDC8060F3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034" y="2209433"/>
            <a:ext cx="4134240" cy="33083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1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6D9E294-7D90-ABAF-944D-3D482AF8356F}"/>
              </a:ext>
            </a:extLst>
          </p:cNvPr>
          <p:cNvGrpSpPr/>
          <p:nvPr/>
        </p:nvGrpSpPr>
        <p:grpSpPr>
          <a:xfrm>
            <a:off x="4897119" y="498083"/>
            <a:ext cx="2397762" cy="817215"/>
            <a:chOff x="4271904" y="790838"/>
            <a:chExt cx="5639379" cy="1712293"/>
          </a:xfrm>
        </p:grpSpPr>
        <p:sp>
          <p:nvSpPr>
            <p:cNvPr id="4" name="Rectangle: Rounded Corners 95">
              <a:extLst>
                <a:ext uri="{FF2B5EF4-FFF2-40B4-BE49-F238E27FC236}">
                  <a16:creationId xmlns:a16="http://schemas.microsoft.com/office/drawing/2014/main" id="{653EA165-9D19-FC73-117F-C0BA74D95535}"/>
                </a:ext>
              </a:extLst>
            </p:cNvPr>
            <p:cNvSpPr/>
            <p:nvPr/>
          </p:nvSpPr>
          <p:spPr>
            <a:xfrm>
              <a:off x="4424305" y="943238"/>
              <a:ext cx="5287760" cy="1559893"/>
            </a:xfrm>
            <a:prstGeom prst="roundRect">
              <a:avLst>
                <a:gd name="adj" fmla="val 25972"/>
              </a:avLst>
            </a:prstGeom>
            <a:solidFill>
              <a:srgbClr val="D87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Rectangle: Rounded Corners 1">
              <a:extLst>
                <a:ext uri="{FF2B5EF4-FFF2-40B4-BE49-F238E27FC236}">
                  <a16:creationId xmlns:a16="http://schemas.microsoft.com/office/drawing/2014/main" id="{BD2F0967-5F32-66DD-2837-B31475C223F4}"/>
                </a:ext>
              </a:extLst>
            </p:cNvPr>
            <p:cNvSpPr/>
            <p:nvPr/>
          </p:nvSpPr>
          <p:spPr>
            <a:xfrm>
              <a:off x="4271904" y="790838"/>
              <a:ext cx="5639379" cy="1559893"/>
            </a:xfrm>
            <a:prstGeom prst="roundRect">
              <a:avLst>
                <a:gd name="adj" fmla="val 25972"/>
              </a:avLst>
            </a:prstGeom>
            <a:solidFill>
              <a:srgbClr val="F7D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Exploration</a:t>
              </a:r>
              <a:endParaRPr lang="en-MY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018746-5CA9-2246-C5DA-3A33EDA77E35}"/>
              </a:ext>
            </a:extLst>
          </p:cNvPr>
          <p:cNvSpPr/>
          <p:nvPr/>
        </p:nvSpPr>
        <p:spPr>
          <a:xfrm>
            <a:off x="887971" y="1957388"/>
            <a:ext cx="5030373" cy="4029075"/>
          </a:xfrm>
          <a:prstGeom prst="roundRect">
            <a:avLst/>
          </a:prstGeom>
          <a:solidFill>
            <a:srgbClr val="637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2D42C4-4AD4-7EF3-4E10-E2A4933F4A93}"/>
              </a:ext>
            </a:extLst>
          </p:cNvPr>
          <p:cNvSpPr/>
          <p:nvPr/>
        </p:nvSpPr>
        <p:spPr>
          <a:xfrm>
            <a:off x="6379399" y="1743076"/>
            <a:ext cx="5085567" cy="4243387"/>
          </a:xfrm>
          <a:prstGeom prst="roundRect">
            <a:avLst/>
          </a:prstGeom>
          <a:solidFill>
            <a:srgbClr val="76B4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848895-8086-45B0-6FB5-D8F611529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24" y="2387010"/>
            <a:ext cx="4228609" cy="315935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516DCDA-DF17-01FC-0380-CFE7F4A5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71" y="2209433"/>
            <a:ext cx="4134240" cy="33083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3CCE52-E4F9-AB14-2F8F-AAA2D43C66E2}"/>
              </a:ext>
            </a:extLst>
          </p:cNvPr>
          <p:cNvSpPr/>
          <p:nvPr/>
        </p:nvSpPr>
        <p:spPr>
          <a:xfrm>
            <a:off x="872055" y="12403064"/>
            <a:ext cx="4733506" cy="4701368"/>
          </a:xfrm>
          <a:prstGeom prst="round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036791-FF41-A88B-1A22-1B7DC18ACD3F}"/>
              </a:ext>
            </a:extLst>
          </p:cNvPr>
          <p:cNvSpPr/>
          <p:nvPr/>
        </p:nvSpPr>
        <p:spPr>
          <a:xfrm>
            <a:off x="6234378" y="12436326"/>
            <a:ext cx="5085567" cy="4701368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608344-5862-4DEE-46DB-6DD69A6F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28" y="12787564"/>
            <a:ext cx="3908706" cy="389869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9C3FE93C-D8A7-0529-69F0-18A3F39D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58" y="12825142"/>
            <a:ext cx="4249030" cy="39437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5E7610-6C36-57AD-B9D4-D432889D169A}"/>
              </a:ext>
            </a:extLst>
          </p:cNvPr>
          <p:cNvSpPr/>
          <p:nvPr/>
        </p:nvSpPr>
        <p:spPr>
          <a:xfrm>
            <a:off x="-6593230" y="1743078"/>
            <a:ext cx="4450105" cy="4429122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5916D6-1ECA-E28C-5D7E-1032AF56006D}"/>
              </a:ext>
            </a:extLst>
          </p:cNvPr>
          <p:cNvSpPr/>
          <p:nvPr/>
        </p:nvSpPr>
        <p:spPr>
          <a:xfrm>
            <a:off x="14005479" y="2062650"/>
            <a:ext cx="5085567" cy="3529012"/>
          </a:xfrm>
          <a:prstGeom prst="roundRect">
            <a:avLst/>
          </a:prstGeom>
          <a:solidFill>
            <a:srgbClr val="EFB4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F25B1EA-8DDB-BF4E-4902-2300442C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69227" y="2380764"/>
            <a:ext cx="3199964" cy="321089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1D6758CA-099D-8521-8725-A189AEC49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195" y="2509067"/>
            <a:ext cx="4259576" cy="258898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4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1141</Words>
  <Application>Microsoft Macintosh PowerPoint</Application>
  <PresentationFormat>Widescreen</PresentationFormat>
  <Paragraphs>244</Paragraphs>
  <Slides>24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Britannic Bold</vt:lpstr>
      <vt:lpstr>Calibri</vt:lpstr>
      <vt:lpstr>Calibri Light</vt:lpstr>
      <vt:lpstr>Century Gothic</vt:lpstr>
      <vt:lpstr>Orange Kid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#BAPAT SWAPNIL MANISH#</cp:lastModifiedBy>
  <cp:revision>118</cp:revision>
  <dcterms:created xsi:type="dcterms:W3CDTF">2021-08-27T12:44:16Z</dcterms:created>
  <dcterms:modified xsi:type="dcterms:W3CDTF">2022-04-18T05:05:06Z</dcterms:modified>
</cp:coreProperties>
</file>